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96" r:id="rId4"/>
  </p:sldMasterIdLst>
  <p:notesMasterIdLst>
    <p:notesMasterId r:id="rId9"/>
  </p:notesMasterIdLst>
  <p:handoutMasterIdLst>
    <p:handoutMasterId r:id="rId10"/>
  </p:handoutMasterIdLst>
  <p:sldIdLst>
    <p:sldId id="479" r:id="rId5"/>
    <p:sldId id="292" r:id="rId6"/>
    <p:sldId id="480" r:id="rId7"/>
    <p:sldId id="469" r:id="rId8"/>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1" userDrawn="1">
          <p15:clr>
            <a:srgbClr val="A4A3A4"/>
          </p15:clr>
        </p15:guide>
        <p15:guide id="2" pos="2133" userDrawn="1">
          <p15:clr>
            <a:srgbClr val="A4A3A4"/>
          </p15:clr>
        </p15:guide>
        <p15:guide id="3" orient="horz" pos="3128">
          <p15:clr>
            <a:srgbClr val="A4A3A4"/>
          </p15:clr>
        </p15:guide>
        <p15:guide id="4" pos="214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BCC6"/>
    <a:srgbClr val="7FAEC1"/>
    <a:srgbClr val="005D83"/>
    <a:srgbClr val="006799"/>
    <a:srgbClr val="6767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88C9D4-CC15-4625-9C15-22166ED8A7D0}" v="2" dt="2019-09-20T12:55:59.558"/>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202B0CA-FC54-4496-8BCA-5EF66A818D29}" styleName="Mörkt forma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BC89EF96-8CEA-46FF-86C4-4CE0E7609802}" styleName="Ljust format 3 - Dekorfärg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llanmörkt format 1 - Dekorfärg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20" autoAdjust="0"/>
    <p:restoredTop sz="89374" autoAdjust="0"/>
  </p:normalViewPr>
  <p:slideViewPr>
    <p:cSldViewPr>
      <p:cViewPr varScale="1">
        <p:scale>
          <a:sx n="60" d="100"/>
          <a:sy n="60" d="100"/>
        </p:scale>
        <p:origin x="1452"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58" d="100"/>
          <a:sy n="58" d="100"/>
        </p:scale>
        <p:origin x="-1686" y="-72"/>
      </p:cViewPr>
      <p:guideLst>
        <p:guide orient="horz" pos="3121"/>
        <p:guide pos="2133"/>
        <p:guide orient="horz" pos="3128"/>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n Lindblad" userId="1d1bdc03-3512-40ce-8867-f0dfa7647061" providerId="ADAL" clId="{2B88C9D4-CC15-4625-9C15-22166ED8A7D0}"/>
    <pc:docChg chg="custSel addSld modSld">
      <pc:chgData name="Karin Lindblad" userId="1d1bdc03-3512-40ce-8867-f0dfa7647061" providerId="ADAL" clId="{2B88C9D4-CC15-4625-9C15-22166ED8A7D0}" dt="2019-09-20T13:15:54.046" v="1608" actId="20577"/>
      <pc:docMkLst>
        <pc:docMk/>
      </pc:docMkLst>
      <pc:sldChg chg="modSp add">
        <pc:chgData name="Karin Lindblad" userId="1d1bdc03-3512-40ce-8867-f0dfa7647061" providerId="ADAL" clId="{2B88C9D4-CC15-4625-9C15-22166ED8A7D0}" dt="2019-09-20T13:15:54.046" v="1608" actId="20577"/>
        <pc:sldMkLst>
          <pc:docMk/>
          <pc:sldMk cId="4271027803" sldId="480"/>
        </pc:sldMkLst>
        <pc:spChg chg="mod">
          <ac:chgData name="Karin Lindblad" userId="1d1bdc03-3512-40ce-8867-f0dfa7647061" providerId="ADAL" clId="{2B88C9D4-CC15-4625-9C15-22166ED8A7D0}" dt="2019-09-20T13:15:54.046" v="1608" actId="20577"/>
          <ac:spMkLst>
            <pc:docMk/>
            <pc:sldMk cId="4271027803" sldId="480"/>
            <ac:spMk id="2" creationId="{00000000-0000-0000-0000-000000000000}"/>
          </ac:spMkLst>
        </pc:spChg>
        <pc:spChg chg="mod">
          <ac:chgData name="Karin Lindblad" userId="1d1bdc03-3512-40ce-8867-f0dfa7647061" providerId="ADAL" clId="{2B88C9D4-CC15-4625-9C15-22166ED8A7D0}" dt="2019-09-20T12:52:25.216" v="52" actId="6549"/>
          <ac:spMkLst>
            <pc:docMk/>
            <pc:sldMk cId="4271027803" sldId="480"/>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1"/>
            <a:ext cx="2944958" cy="495300"/>
          </a:xfrm>
          <a:prstGeom prst="rect">
            <a:avLst/>
          </a:prstGeom>
          <a:noFill/>
          <a:ln w="9525">
            <a:noFill/>
            <a:miter lim="800000"/>
            <a:headEnd/>
            <a:tailEnd/>
          </a:ln>
          <a:effectLst/>
        </p:spPr>
        <p:txBody>
          <a:bodyPr vert="horz" wrap="square" lIns="91705" tIns="45853" rIns="91705" bIns="45853" numCol="1" anchor="t" anchorCtr="0" compatLnSpc="1">
            <a:prstTxWarp prst="textNoShape">
              <a:avLst/>
            </a:prstTxWarp>
          </a:bodyPr>
          <a:lstStyle>
            <a:lvl1pPr>
              <a:defRPr sz="1200">
                <a:latin typeface="Times New Roman" charset="0"/>
              </a:defRPr>
            </a:lvl1pPr>
          </a:lstStyle>
          <a:p>
            <a:pPr>
              <a:defRPr/>
            </a:pPr>
            <a:endParaRPr lang="sv-SE"/>
          </a:p>
        </p:txBody>
      </p:sp>
      <p:sp>
        <p:nvSpPr>
          <p:cNvPr id="15363" name="Rectangle 3"/>
          <p:cNvSpPr>
            <a:spLocks noGrp="1" noChangeArrowheads="1"/>
          </p:cNvSpPr>
          <p:nvPr>
            <p:ph type="dt" sz="quarter" idx="1"/>
          </p:nvPr>
        </p:nvSpPr>
        <p:spPr bwMode="auto">
          <a:xfrm>
            <a:off x="3852717" y="1"/>
            <a:ext cx="2944958" cy="495300"/>
          </a:xfrm>
          <a:prstGeom prst="rect">
            <a:avLst/>
          </a:prstGeom>
          <a:noFill/>
          <a:ln w="9525">
            <a:noFill/>
            <a:miter lim="800000"/>
            <a:headEnd/>
            <a:tailEnd/>
          </a:ln>
          <a:effectLst/>
        </p:spPr>
        <p:txBody>
          <a:bodyPr vert="horz" wrap="square" lIns="91705" tIns="45853" rIns="91705" bIns="45853" numCol="1" anchor="t" anchorCtr="0" compatLnSpc="1">
            <a:prstTxWarp prst="textNoShape">
              <a:avLst/>
            </a:prstTxWarp>
          </a:bodyPr>
          <a:lstStyle>
            <a:lvl1pPr algn="r">
              <a:defRPr sz="1200">
                <a:latin typeface="Times New Roman" charset="0"/>
              </a:defRPr>
            </a:lvl1pPr>
          </a:lstStyle>
          <a:p>
            <a:pPr>
              <a:defRPr/>
            </a:pPr>
            <a:endParaRPr lang="sv-SE"/>
          </a:p>
        </p:txBody>
      </p:sp>
      <p:sp>
        <p:nvSpPr>
          <p:cNvPr id="15364" name="Rectangle 4"/>
          <p:cNvSpPr>
            <a:spLocks noGrp="1" noChangeArrowheads="1"/>
          </p:cNvSpPr>
          <p:nvPr>
            <p:ph type="ftr" sz="quarter" idx="2"/>
          </p:nvPr>
        </p:nvSpPr>
        <p:spPr bwMode="auto">
          <a:xfrm>
            <a:off x="0" y="9431338"/>
            <a:ext cx="2944958" cy="495300"/>
          </a:xfrm>
          <a:prstGeom prst="rect">
            <a:avLst/>
          </a:prstGeom>
          <a:noFill/>
          <a:ln w="9525">
            <a:noFill/>
            <a:miter lim="800000"/>
            <a:headEnd/>
            <a:tailEnd/>
          </a:ln>
          <a:effectLst/>
        </p:spPr>
        <p:txBody>
          <a:bodyPr vert="horz" wrap="square" lIns="91705" tIns="45853" rIns="91705" bIns="45853" numCol="1" anchor="b" anchorCtr="0" compatLnSpc="1">
            <a:prstTxWarp prst="textNoShape">
              <a:avLst/>
            </a:prstTxWarp>
          </a:bodyPr>
          <a:lstStyle>
            <a:lvl1pPr>
              <a:defRPr sz="1200">
                <a:latin typeface="Times New Roman" charset="0"/>
              </a:defRPr>
            </a:lvl1pPr>
          </a:lstStyle>
          <a:p>
            <a:pPr>
              <a:defRPr/>
            </a:pPr>
            <a:endParaRPr lang="sv-SE"/>
          </a:p>
        </p:txBody>
      </p:sp>
      <p:sp>
        <p:nvSpPr>
          <p:cNvPr id="15365" name="Rectangle 5"/>
          <p:cNvSpPr>
            <a:spLocks noGrp="1" noChangeArrowheads="1"/>
          </p:cNvSpPr>
          <p:nvPr>
            <p:ph type="sldNum" sz="quarter" idx="3"/>
          </p:nvPr>
        </p:nvSpPr>
        <p:spPr bwMode="auto">
          <a:xfrm>
            <a:off x="3852717" y="9431338"/>
            <a:ext cx="2944958" cy="495300"/>
          </a:xfrm>
          <a:prstGeom prst="rect">
            <a:avLst/>
          </a:prstGeom>
          <a:noFill/>
          <a:ln w="9525">
            <a:noFill/>
            <a:miter lim="800000"/>
            <a:headEnd/>
            <a:tailEnd/>
          </a:ln>
          <a:effectLst/>
        </p:spPr>
        <p:txBody>
          <a:bodyPr vert="horz" wrap="square" lIns="91705" tIns="45853" rIns="91705" bIns="45853" numCol="1" anchor="b" anchorCtr="0" compatLnSpc="1">
            <a:prstTxWarp prst="textNoShape">
              <a:avLst/>
            </a:prstTxWarp>
          </a:bodyPr>
          <a:lstStyle>
            <a:lvl1pPr algn="r">
              <a:defRPr sz="1200">
                <a:latin typeface="Times New Roman" charset="0"/>
              </a:defRPr>
            </a:lvl1pPr>
          </a:lstStyle>
          <a:p>
            <a:pPr>
              <a:defRPr/>
            </a:pPr>
            <a:fld id="{476AB7E5-160B-483B-9FB5-95EA03412A10}" type="slidenum">
              <a:rPr lang="sv-SE"/>
              <a:pPr>
                <a:defRPr/>
              </a:pPr>
              <a:t>‹#›</a:t>
            </a:fld>
            <a:endParaRPr lang="sv-SE"/>
          </a:p>
        </p:txBody>
      </p:sp>
    </p:spTree>
    <p:extLst>
      <p:ext uri="{BB962C8B-B14F-4D97-AF65-F5344CB8AC3E}">
        <p14:creationId xmlns:p14="http://schemas.microsoft.com/office/powerpoint/2010/main" val="18917233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1"/>
            <a:ext cx="2944958" cy="495300"/>
          </a:xfrm>
          <a:prstGeom prst="rect">
            <a:avLst/>
          </a:prstGeom>
          <a:noFill/>
          <a:ln w="9525">
            <a:noFill/>
            <a:miter lim="800000"/>
            <a:headEnd/>
            <a:tailEnd/>
          </a:ln>
          <a:effectLst/>
        </p:spPr>
        <p:txBody>
          <a:bodyPr vert="horz" wrap="square" lIns="91705" tIns="45853" rIns="91705" bIns="45853" numCol="1" anchor="t" anchorCtr="0" compatLnSpc="1">
            <a:prstTxWarp prst="textNoShape">
              <a:avLst/>
            </a:prstTxWarp>
          </a:bodyPr>
          <a:lstStyle>
            <a:lvl1pPr>
              <a:defRPr sz="1200">
                <a:latin typeface="Times New Roman" charset="0"/>
              </a:defRPr>
            </a:lvl1pPr>
          </a:lstStyle>
          <a:p>
            <a:pPr>
              <a:defRPr/>
            </a:pPr>
            <a:endParaRPr lang="en-GB"/>
          </a:p>
        </p:txBody>
      </p:sp>
      <p:sp>
        <p:nvSpPr>
          <p:cNvPr id="7171" name="Rectangle 3"/>
          <p:cNvSpPr>
            <a:spLocks noGrp="1" noChangeArrowheads="1"/>
          </p:cNvSpPr>
          <p:nvPr>
            <p:ph type="dt" idx="1"/>
          </p:nvPr>
        </p:nvSpPr>
        <p:spPr bwMode="auto">
          <a:xfrm>
            <a:off x="3852717" y="1"/>
            <a:ext cx="2944958" cy="495300"/>
          </a:xfrm>
          <a:prstGeom prst="rect">
            <a:avLst/>
          </a:prstGeom>
          <a:noFill/>
          <a:ln w="9525">
            <a:noFill/>
            <a:miter lim="800000"/>
            <a:headEnd/>
            <a:tailEnd/>
          </a:ln>
          <a:effectLst/>
        </p:spPr>
        <p:txBody>
          <a:bodyPr vert="horz" wrap="square" lIns="91705" tIns="45853" rIns="91705" bIns="45853" numCol="1" anchor="t" anchorCtr="0" compatLnSpc="1">
            <a:prstTxWarp prst="textNoShape">
              <a:avLst/>
            </a:prstTxWarp>
          </a:bodyPr>
          <a:lstStyle>
            <a:lvl1pPr algn="r">
              <a:defRPr sz="1200">
                <a:latin typeface="Times New Roman" charset="0"/>
              </a:defRPr>
            </a:lvl1pPr>
          </a:lstStyle>
          <a:p>
            <a:pPr>
              <a:defRPr/>
            </a:pPr>
            <a:endParaRPr lang="en-GB"/>
          </a:p>
        </p:txBody>
      </p:sp>
      <p:sp>
        <p:nvSpPr>
          <p:cNvPr id="80900"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06141" y="4714877"/>
            <a:ext cx="4985393" cy="4467225"/>
          </a:xfrm>
          <a:prstGeom prst="rect">
            <a:avLst/>
          </a:prstGeom>
          <a:noFill/>
          <a:ln w="9525">
            <a:noFill/>
            <a:miter lim="800000"/>
            <a:headEnd/>
            <a:tailEnd/>
          </a:ln>
          <a:effectLst/>
        </p:spPr>
        <p:txBody>
          <a:bodyPr vert="horz" wrap="square" lIns="91705" tIns="45853" rIns="91705" bIns="45853" numCol="1" anchor="t" anchorCtr="0" compatLnSpc="1">
            <a:prstTxWarp prst="textNoShape">
              <a:avLst/>
            </a:prstTxWarp>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
        <p:nvSpPr>
          <p:cNvPr id="7174" name="Rectangle 6"/>
          <p:cNvSpPr>
            <a:spLocks noGrp="1" noChangeArrowheads="1"/>
          </p:cNvSpPr>
          <p:nvPr>
            <p:ph type="ftr" sz="quarter" idx="4"/>
          </p:nvPr>
        </p:nvSpPr>
        <p:spPr bwMode="auto">
          <a:xfrm>
            <a:off x="0" y="9431338"/>
            <a:ext cx="2944958" cy="495300"/>
          </a:xfrm>
          <a:prstGeom prst="rect">
            <a:avLst/>
          </a:prstGeom>
          <a:noFill/>
          <a:ln w="9525">
            <a:noFill/>
            <a:miter lim="800000"/>
            <a:headEnd/>
            <a:tailEnd/>
          </a:ln>
          <a:effectLst/>
        </p:spPr>
        <p:txBody>
          <a:bodyPr vert="horz" wrap="square" lIns="91705" tIns="45853" rIns="91705" bIns="45853" numCol="1" anchor="b" anchorCtr="0" compatLnSpc="1">
            <a:prstTxWarp prst="textNoShape">
              <a:avLst/>
            </a:prstTxWarp>
          </a:bodyPr>
          <a:lstStyle>
            <a:lvl1pPr>
              <a:defRPr sz="1200">
                <a:latin typeface="Times New Roman" charset="0"/>
              </a:defRPr>
            </a:lvl1pPr>
          </a:lstStyle>
          <a:p>
            <a:pPr>
              <a:defRPr/>
            </a:pPr>
            <a:endParaRPr lang="en-GB"/>
          </a:p>
        </p:txBody>
      </p:sp>
      <p:sp>
        <p:nvSpPr>
          <p:cNvPr id="7175" name="Rectangle 7"/>
          <p:cNvSpPr>
            <a:spLocks noGrp="1" noChangeArrowheads="1"/>
          </p:cNvSpPr>
          <p:nvPr>
            <p:ph type="sldNum" sz="quarter" idx="5"/>
          </p:nvPr>
        </p:nvSpPr>
        <p:spPr bwMode="auto">
          <a:xfrm>
            <a:off x="3852717" y="9431338"/>
            <a:ext cx="2944958" cy="495300"/>
          </a:xfrm>
          <a:prstGeom prst="rect">
            <a:avLst/>
          </a:prstGeom>
          <a:noFill/>
          <a:ln w="9525">
            <a:noFill/>
            <a:miter lim="800000"/>
            <a:headEnd/>
            <a:tailEnd/>
          </a:ln>
          <a:effectLst/>
        </p:spPr>
        <p:txBody>
          <a:bodyPr vert="horz" wrap="square" lIns="91705" tIns="45853" rIns="91705" bIns="45853" numCol="1" anchor="b" anchorCtr="0" compatLnSpc="1">
            <a:prstTxWarp prst="textNoShape">
              <a:avLst/>
            </a:prstTxWarp>
          </a:bodyPr>
          <a:lstStyle>
            <a:lvl1pPr algn="r">
              <a:defRPr sz="1200">
                <a:latin typeface="Times New Roman" charset="0"/>
              </a:defRPr>
            </a:lvl1pPr>
          </a:lstStyle>
          <a:p>
            <a:pPr>
              <a:defRPr/>
            </a:pPr>
            <a:fld id="{4F5EBB0C-B099-4B09-8339-6F66430D6ACE}" type="slidenum">
              <a:rPr lang="en-GB"/>
              <a:pPr>
                <a:defRPr/>
              </a:pPr>
              <a:t>‹#›</a:t>
            </a:fld>
            <a:endParaRPr lang="en-GB"/>
          </a:p>
        </p:txBody>
      </p:sp>
    </p:spTree>
    <p:extLst>
      <p:ext uri="{BB962C8B-B14F-4D97-AF65-F5344CB8AC3E}">
        <p14:creationId xmlns:p14="http://schemas.microsoft.com/office/powerpoint/2010/main" val="15831107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a:defRPr/>
            </a:pPr>
            <a:fld id="{4F5EBB0C-B099-4B09-8339-6F66430D6ACE}" type="slidenum">
              <a:rPr lang="en-GB" smtClean="0"/>
              <a:pPr>
                <a:defRPr/>
              </a:pPr>
              <a:t>1</a:t>
            </a:fld>
            <a:endParaRPr lang="en-GB"/>
          </a:p>
        </p:txBody>
      </p:sp>
    </p:spTree>
    <p:extLst>
      <p:ext uri="{BB962C8B-B14F-4D97-AF65-F5344CB8AC3E}">
        <p14:creationId xmlns:p14="http://schemas.microsoft.com/office/powerpoint/2010/main" val="718156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1313259" y="1300786"/>
            <a:ext cx="6517482" cy="2509213"/>
          </a:xfrm>
        </p:spPr>
        <p:txBody>
          <a:bodyPr anchor="b">
            <a:normAutofit/>
          </a:bodyPr>
          <a:lstStyle>
            <a:lvl1pPr algn="ctr">
              <a:defRPr sz="4800">
                <a:latin typeface="Candara" panose="020E0502030303020204" pitchFamily="34" charset="0"/>
              </a:defRPr>
            </a:lvl1pPr>
          </a:lstStyle>
          <a:p>
            <a:r>
              <a:rPr lang="sv-SE" dirty="0"/>
              <a:t>Klicka här för att ändra format</a:t>
            </a:r>
            <a:endParaRPr lang="en-US" dirty="0"/>
          </a:p>
        </p:txBody>
      </p:sp>
      <p:sp>
        <p:nvSpPr>
          <p:cNvPr id="3" name="Subtitle 2"/>
          <p:cNvSpPr>
            <a:spLocks noGrp="1"/>
          </p:cNvSpPr>
          <p:nvPr>
            <p:ph type="subTitle" idx="1"/>
          </p:nvPr>
        </p:nvSpPr>
        <p:spPr>
          <a:xfrm>
            <a:off x="1313259" y="3886201"/>
            <a:ext cx="6517482" cy="1371599"/>
          </a:xfrm>
        </p:spPr>
        <p:txBody>
          <a:bodyPr>
            <a:normAutofit/>
          </a:bodyPr>
          <a:lstStyle>
            <a:lvl1pPr marL="0" indent="0" algn="ctr">
              <a:buNone/>
              <a:defRPr sz="2200">
                <a:solidFill>
                  <a:schemeClr val="bg1">
                    <a:lumMod val="50000"/>
                  </a:schemeClr>
                </a:solidFill>
                <a:latin typeface="Candara" panose="020E05020303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en-US" dirty="0"/>
          </a:p>
        </p:txBody>
      </p:sp>
      <p:sp>
        <p:nvSpPr>
          <p:cNvPr id="6" name="Slide Number Placeholder 5"/>
          <p:cNvSpPr>
            <a:spLocks noGrp="1"/>
          </p:cNvSpPr>
          <p:nvPr>
            <p:ph type="sldNum" sz="quarter" idx="12"/>
          </p:nvPr>
        </p:nvSpPr>
        <p:spPr>
          <a:xfrm>
            <a:off x="7885509" y="6376243"/>
            <a:ext cx="573161" cy="365125"/>
          </a:xfrm>
          <a:prstGeom prst="rect">
            <a:avLst/>
          </a:prstGeom>
        </p:spPr>
        <p:txBody>
          <a:bodyPr/>
          <a:lstStyle/>
          <a:p>
            <a:pPr>
              <a:defRPr/>
            </a:pPr>
            <a:fld id="{A0FDB289-6556-4654-8EA5-0833E58E2C48}" type="slidenum">
              <a:rPr lang="en-US" smtClean="0"/>
              <a:pPr>
                <a:defRPr/>
              </a:pPr>
              <a:t>‹#›</a:t>
            </a:fld>
            <a:endParaRPr lang="en-US"/>
          </a:p>
        </p:txBody>
      </p:sp>
    </p:spTree>
    <p:extLst>
      <p:ext uri="{BB962C8B-B14F-4D97-AF65-F5344CB8AC3E}">
        <p14:creationId xmlns:p14="http://schemas.microsoft.com/office/powerpoint/2010/main" val="3483330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bg>
      <p:bgRef idx="1002">
        <a:schemeClr val="bg1"/>
      </p:bgRef>
    </p:bg>
    <p:spTree>
      <p:nvGrpSpPr>
        <p:cNvPr id="1" name=""/>
        <p:cNvGrpSpPr/>
        <p:nvPr/>
      </p:nvGrpSpPr>
      <p:grpSpPr>
        <a:xfrm>
          <a:off x="0" y="0"/>
          <a:ext cx="0" cy="0"/>
          <a:chOff x="0" y="0"/>
          <a:chExt cx="0" cy="0"/>
        </a:xfrm>
      </p:grpSpPr>
      <p:sp>
        <p:nvSpPr>
          <p:cNvPr id="3" name="Rektangel 2"/>
          <p:cNvSpPr/>
          <p:nvPr userDrawn="1"/>
        </p:nvSpPr>
        <p:spPr>
          <a:xfrm>
            <a:off x="0" y="6237312"/>
            <a:ext cx="9144000" cy="620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sv-SE" dirty="0">
              <a:solidFill>
                <a:schemeClr val="tx1"/>
              </a:solidFill>
            </a:endParaRPr>
          </a:p>
        </p:txBody>
      </p:sp>
      <p:sp>
        <p:nvSpPr>
          <p:cNvPr id="2" name="Title 1"/>
          <p:cNvSpPr>
            <a:spLocks noGrp="1"/>
          </p:cNvSpPr>
          <p:nvPr>
            <p:ph type="title"/>
          </p:nvPr>
        </p:nvSpPr>
        <p:spPr>
          <a:xfrm>
            <a:off x="467819" y="336807"/>
            <a:ext cx="8208137" cy="722249"/>
          </a:xfrm>
        </p:spPr>
        <p:txBody>
          <a:bodyPr/>
          <a:lstStyle>
            <a:lvl1pPr algn="l">
              <a:defRPr cap="none" baseline="0">
                <a:latin typeface="Candara" panose="020E0502030303020204" pitchFamily="34" charset="0"/>
              </a:defRPr>
            </a:lvl1pPr>
          </a:lstStyle>
          <a:p>
            <a:r>
              <a:rPr lang="sv-SE" dirty="0"/>
              <a:t>Klicka här för att ändra format</a:t>
            </a:r>
            <a:endParaRPr lang="en-US" dirty="0"/>
          </a:p>
        </p:txBody>
      </p:sp>
      <p:sp>
        <p:nvSpPr>
          <p:cNvPr id="12" name="Content Placeholder 2"/>
          <p:cNvSpPr>
            <a:spLocks noGrp="1"/>
          </p:cNvSpPr>
          <p:nvPr>
            <p:ph sz="quarter" idx="13"/>
          </p:nvPr>
        </p:nvSpPr>
        <p:spPr>
          <a:xfrm>
            <a:off x="468314" y="1479700"/>
            <a:ext cx="8207642" cy="4613596"/>
          </a:xfrm>
        </p:spPr>
        <p:txBody>
          <a:bodyPr/>
          <a:lstStyle>
            <a:lvl1pPr>
              <a:defRPr cap="none" baseline="0">
                <a:latin typeface="Candara" panose="020E0502030303020204" pitchFamily="34" charset="0"/>
              </a:defRPr>
            </a:lvl1pPr>
            <a:lvl2pPr>
              <a:defRPr cap="none" baseline="0">
                <a:latin typeface="Candara" panose="020E0502030303020204" pitchFamily="34" charset="0"/>
              </a:defRPr>
            </a:lvl2pPr>
            <a:lvl3pPr>
              <a:defRPr cap="none" baseline="0">
                <a:latin typeface="Candara" panose="020E0502030303020204" pitchFamily="34" charset="0"/>
              </a:defRPr>
            </a:lvl3pPr>
            <a:lvl4pPr>
              <a:defRPr cap="none" baseline="0">
                <a:latin typeface="Candara" panose="020E0502030303020204" pitchFamily="34" charset="0"/>
              </a:defRPr>
            </a:lvl4pPr>
            <a:lvl5pPr>
              <a:defRPr cap="none" baseline="0">
                <a:latin typeface="Candara" panose="020E0502030303020204" pitchFamily="34" charset="0"/>
              </a:defRPr>
            </a:lvl5p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8" name="textruta 7"/>
          <p:cNvSpPr txBox="1"/>
          <p:nvPr userDrawn="1"/>
        </p:nvSpPr>
        <p:spPr>
          <a:xfrm>
            <a:off x="467273" y="6393358"/>
            <a:ext cx="2684902" cy="369332"/>
          </a:xfrm>
          <a:prstGeom prst="rect">
            <a:avLst/>
          </a:prstGeom>
          <a:noFill/>
        </p:spPr>
        <p:txBody>
          <a:bodyPr wrap="non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S4I, Standard for insurance</a:t>
            </a:r>
          </a:p>
        </p:txBody>
      </p:sp>
      <p:sp>
        <p:nvSpPr>
          <p:cNvPr id="9" name="textruta 8"/>
          <p:cNvSpPr txBox="1"/>
          <p:nvPr userDrawn="1"/>
        </p:nvSpPr>
        <p:spPr>
          <a:xfrm>
            <a:off x="8316416" y="6393358"/>
            <a:ext cx="401072" cy="307777"/>
          </a:xfrm>
          <a:prstGeom prst="rect">
            <a:avLst/>
          </a:prstGeom>
          <a:noFill/>
        </p:spPr>
        <p:txBody>
          <a:bodyPr wrap="none" rtlCol="0">
            <a:spAutoFit/>
          </a:bodyPr>
          <a:lstStyle/>
          <a:p>
            <a:fld id="{F2CF46FA-244A-4C49-8568-C8EF50848188}" type="slidenum">
              <a:rPr lang="sv-SE" sz="1400" smtClean="0"/>
              <a:t>‹#›</a:t>
            </a:fld>
            <a:endParaRPr lang="sv-SE" sz="1400" dirty="0"/>
          </a:p>
        </p:txBody>
      </p:sp>
    </p:spTree>
    <p:extLst>
      <p:ext uri="{BB962C8B-B14F-4D97-AF65-F5344CB8AC3E}">
        <p14:creationId xmlns:p14="http://schemas.microsoft.com/office/powerpoint/2010/main" val="237786306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685331" y="828564"/>
            <a:ext cx="7763814" cy="2736819"/>
          </a:xfrm>
        </p:spPr>
        <p:txBody>
          <a:bodyPr anchor="b">
            <a:normAutofit/>
          </a:bodyPr>
          <a:lstStyle>
            <a:lvl1pPr>
              <a:defRPr sz="4000">
                <a:latin typeface="Candara" panose="020E0502030303020204" pitchFamily="34" charset="0"/>
              </a:defRPr>
            </a:lvl1pPr>
          </a:lstStyle>
          <a:p>
            <a:r>
              <a:rPr lang="sv-SE" dirty="0"/>
              <a:t>Klicka här för att ändra format</a:t>
            </a:r>
            <a:endParaRPr lang="en-US" dirty="0"/>
          </a:p>
        </p:txBody>
      </p:sp>
      <p:sp>
        <p:nvSpPr>
          <p:cNvPr id="3" name="Text Placeholder 2"/>
          <p:cNvSpPr>
            <a:spLocks noGrp="1"/>
          </p:cNvSpPr>
          <p:nvPr>
            <p:ph type="body" idx="1"/>
          </p:nvPr>
        </p:nvSpPr>
        <p:spPr>
          <a:xfrm>
            <a:off x="685331" y="3657458"/>
            <a:ext cx="7763814" cy="1368183"/>
          </a:xfrm>
        </p:spPr>
        <p:txBody>
          <a:bodyPr>
            <a:normAutofit/>
          </a:bodyPr>
          <a:lstStyle>
            <a:lvl1pPr marL="0" indent="0" algn="ctr">
              <a:buNone/>
              <a:defRPr sz="2000">
                <a:solidFill>
                  <a:schemeClr val="bg1">
                    <a:lumMod val="50000"/>
                  </a:schemeClr>
                </a:solidFill>
                <a:latin typeface="Candara" panose="020E0502030303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Tree>
    <p:extLst>
      <p:ext uri="{BB962C8B-B14F-4D97-AF65-F5344CB8AC3E}">
        <p14:creationId xmlns:p14="http://schemas.microsoft.com/office/powerpoint/2010/main" val="2401027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14" name="Title 1"/>
          <p:cNvSpPr>
            <a:spLocks noGrp="1"/>
          </p:cNvSpPr>
          <p:nvPr>
            <p:ph type="title"/>
          </p:nvPr>
        </p:nvSpPr>
        <p:spPr>
          <a:xfrm>
            <a:off x="685330" y="332656"/>
            <a:ext cx="7773338" cy="650242"/>
          </a:xfrm>
        </p:spPr>
        <p:txBody>
          <a:bodyPr/>
          <a:lstStyle/>
          <a:p>
            <a:r>
              <a:rPr lang="sv-SE"/>
              <a:t>Klicka här för att ändra format</a:t>
            </a:r>
            <a:endParaRPr lang="en-US" dirty="0"/>
          </a:p>
        </p:txBody>
      </p:sp>
      <p:sp>
        <p:nvSpPr>
          <p:cNvPr id="12" name="Content Placeholder 2"/>
          <p:cNvSpPr>
            <a:spLocks noGrp="1"/>
          </p:cNvSpPr>
          <p:nvPr>
            <p:ph sz="quarter" idx="13"/>
          </p:nvPr>
        </p:nvSpPr>
        <p:spPr>
          <a:xfrm>
            <a:off x="685330" y="1412777"/>
            <a:ext cx="3829520" cy="4378424"/>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13" name="Content Placeholder 3"/>
          <p:cNvSpPr>
            <a:spLocks noGrp="1"/>
          </p:cNvSpPr>
          <p:nvPr>
            <p:ph sz="quarter" idx="14"/>
          </p:nvPr>
        </p:nvSpPr>
        <p:spPr>
          <a:xfrm>
            <a:off x="4629150" y="1412777"/>
            <a:ext cx="3829050" cy="4378424"/>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a:xfrm>
            <a:off x="5759053" y="6376243"/>
            <a:ext cx="2057400" cy="365125"/>
          </a:xfrm>
          <a:prstGeom prst="rect">
            <a:avLst/>
          </a:prstGeom>
        </p:spPr>
        <p:txBody>
          <a:bodyPr/>
          <a:lstStyle/>
          <a:p>
            <a:pPr>
              <a:defRPr/>
            </a:pPr>
            <a:fld id="{BA23995B-8D22-4C40-A2AC-7C007DD4B8B4}" type="datetime1">
              <a:rPr lang="sv-SE" smtClean="0"/>
              <a:t>2019-09-20</a:t>
            </a:fld>
            <a:endParaRPr lang="en-US"/>
          </a:p>
        </p:txBody>
      </p:sp>
      <p:sp>
        <p:nvSpPr>
          <p:cNvPr id="7" name="Slide Number Placeholder 6"/>
          <p:cNvSpPr>
            <a:spLocks noGrp="1"/>
          </p:cNvSpPr>
          <p:nvPr>
            <p:ph type="sldNum" sz="quarter" idx="12"/>
          </p:nvPr>
        </p:nvSpPr>
        <p:spPr>
          <a:xfrm>
            <a:off x="7885509" y="6376243"/>
            <a:ext cx="573161" cy="365125"/>
          </a:xfrm>
          <a:prstGeom prst="rect">
            <a:avLst/>
          </a:prstGeom>
        </p:spPr>
        <p:txBody>
          <a:bodyPr/>
          <a:lstStyle/>
          <a:p>
            <a:pPr>
              <a:defRPr/>
            </a:pPr>
            <a:fld id="{545892A9-EFD9-4739-AEBF-73126685F8BB}" type="slidenum">
              <a:rPr lang="en-US" smtClean="0"/>
              <a:pPr>
                <a:defRPr/>
              </a:pPr>
              <a:t>‹#›</a:t>
            </a:fld>
            <a:endParaRPr lang="en-US"/>
          </a:p>
        </p:txBody>
      </p:sp>
    </p:spTree>
    <p:extLst>
      <p:ext uri="{BB962C8B-B14F-4D97-AF65-F5344CB8AC3E}">
        <p14:creationId xmlns:p14="http://schemas.microsoft.com/office/powerpoint/2010/main" val="4030303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14" name="Title 1"/>
          <p:cNvSpPr>
            <a:spLocks noGrp="1"/>
          </p:cNvSpPr>
          <p:nvPr>
            <p:ph type="title"/>
          </p:nvPr>
        </p:nvSpPr>
        <p:spPr>
          <a:xfrm>
            <a:off x="685332" y="618518"/>
            <a:ext cx="7773338" cy="1596177"/>
          </a:xfrm>
        </p:spPr>
        <p:txBody>
          <a:bodyPr/>
          <a:lstStyle/>
          <a:p>
            <a:r>
              <a:rPr lang="sv-SE"/>
              <a:t>Klicka här för att ändra format</a:t>
            </a:r>
            <a:endParaRPr lang="en-US" dirty="0"/>
          </a:p>
        </p:txBody>
      </p:sp>
      <p:sp>
        <p:nvSpPr>
          <p:cNvPr id="3" name="Text Placeholder 2"/>
          <p:cNvSpPr>
            <a:spLocks noGrp="1"/>
          </p:cNvSpPr>
          <p:nvPr>
            <p:ph type="body" idx="1"/>
          </p:nvPr>
        </p:nvSpPr>
        <p:spPr>
          <a:xfrm>
            <a:off x="859746" y="2371018"/>
            <a:ext cx="3655106"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12" name="Content Placeholder 3"/>
          <p:cNvSpPr>
            <a:spLocks noGrp="1"/>
          </p:cNvSpPr>
          <p:nvPr>
            <p:ph sz="quarter" idx="13"/>
          </p:nvPr>
        </p:nvSpPr>
        <p:spPr>
          <a:xfrm>
            <a:off x="685331" y="3051013"/>
            <a:ext cx="3829520" cy="274018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4797317" y="2371018"/>
            <a:ext cx="3661353"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13" name="Content Placeholder 5"/>
          <p:cNvSpPr>
            <a:spLocks noGrp="1"/>
          </p:cNvSpPr>
          <p:nvPr>
            <p:ph sz="quarter" idx="14"/>
          </p:nvPr>
        </p:nvSpPr>
        <p:spPr>
          <a:xfrm>
            <a:off x="4629150" y="3051013"/>
            <a:ext cx="3829051" cy="274018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a:xfrm>
            <a:off x="5759053" y="6376243"/>
            <a:ext cx="2057400" cy="365125"/>
          </a:xfrm>
          <a:prstGeom prst="rect">
            <a:avLst/>
          </a:prstGeom>
        </p:spPr>
        <p:txBody>
          <a:bodyPr/>
          <a:lstStyle/>
          <a:p>
            <a:pPr>
              <a:defRPr/>
            </a:pPr>
            <a:fld id="{4C5C8C72-15BA-44D6-A4BC-A236087CB413}" type="datetime1">
              <a:rPr lang="sv-SE" smtClean="0"/>
              <a:t>2019-09-20</a:t>
            </a:fld>
            <a:endParaRPr lang="en-US" dirty="0"/>
          </a:p>
        </p:txBody>
      </p:sp>
      <p:sp>
        <p:nvSpPr>
          <p:cNvPr id="9" name="Slide Number Placeholder 8"/>
          <p:cNvSpPr>
            <a:spLocks noGrp="1"/>
          </p:cNvSpPr>
          <p:nvPr>
            <p:ph type="sldNum" sz="quarter" idx="12"/>
          </p:nvPr>
        </p:nvSpPr>
        <p:spPr>
          <a:xfrm>
            <a:off x="7885509" y="6376243"/>
            <a:ext cx="573161" cy="365125"/>
          </a:xfrm>
          <a:prstGeom prst="rect">
            <a:avLst/>
          </a:prstGeom>
        </p:spPr>
        <p:txBody>
          <a:bodyPr/>
          <a:lstStyle/>
          <a:p>
            <a:pPr>
              <a:defRPr/>
            </a:pPr>
            <a:fld id="{B8C4967D-3A9D-4FA6-942E-9BA9D5A6352B}" type="slidenum">
              <a:rPr lang="en-US" smtClean="0"/>
              <a:pPr>
                <a:defRPr/>
              </a:pPr>
              <a:t>‹#›</a:t>
            </a:fld>
            <a:endParaRPr lang="en-US"/>
          </a:p>
        </p:txBody>
      </p:sp>
    </p:spTree>
    <p:extLst>
      <p:ext uri="{BB962C8B-B14F-4D97-AF65-F5344CB8AC3E}">
        <p14:creationId xmlns:p14="http://schemas.microsoft.com/office/powerpoint/2010/main" val="3378592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07148" cy="722249"/>
          </a:xfrm>
        </p:spPr>
        <p:txBody>
          <a:bodyPr/>
          <a:lstStyle>
            <a:lvl1pPr algn="l">
              <a:defRPr/>
            </a:lvl1pPr>
          </a:lstStyle>
          <a:p>
            <a:r>
              <a:rPr lang="sv-SE" dirty="0"/>
              <a:t>Klicka här för att ändra format</a:t>
            </a:r>
            <a:endParaRPr lang="en-US" dirty="0"/>
          </a:p>
        </p:txBody>
      </p:sp>
      <p:sp>
        <p:nvSpPr>
          <p:cNvPr id="3" name="Date Placeholder 2"/>
          <p:cNvSpPr>
            <a:spLocks noGrp="1"/>
          </p:cNvSpPr>
          <p:nvPr>
            <p:ph type="dt" sz="half" idx="10"/>
          </p:nvPr>
        </p:nvSpPr>
        <p:spPr>
          <a:xfrm>
            <a:off x="5759053" y="6376243"/>
            <a:ext cx="2057400" cy="365125"/>
          </a:xfrm>
          <a:prstGeom prst="rect">
            <a:avLst/>
          </a:prstGeom>
        </p:spPr>
        <p:txBody>
          <a:bodyPr/>
          <a:lstStyle/>
          <a:p>
            <a:pPr>
              <a:defRPr/>
            </a:pPr>
            <a:fld id="{806716E1-4CCD-4E75-91C1-B3F920C7CBD3}" type="datetime1">
              <a:rPr lang="sv-SE" smtClean="0"/>
              <a:t>2019-09-20</a:t>
            </a:fld>
            <a:endParaRPr lang="en-US" dirty="0"/>
          </a:p>
        </p:txBody>
      </p:sp>
      <p:sp>
        <p:nvSpPr>
          <p:cNvPr id="5" name="Slide Number Placeholder 4"/>
          <p:cNvSpPr>
            <a:spLocks noGrp="1"/>
          </p:cNvSpPr>
          <p:nvPr>
            <p:ph type="sldNum" sz="quarter" idx="12"/>
          </p:nvPr>
        </p:nvSpPr>
        <p:spPr>
          <a:xfrm>
            <a:off x="7885509" y="6376243"/>
            <a:ext cx="573161" cy="365125"/>
          </a:xfrm>
          <a:prstGeom prst="rect">
            <a:avLst/>
          </a:prstGeom>
        </p:spPr>
        <p:txBody>
          <a:bodyPr/>
          <a:lstStyle/>
          <a:p>
            <a:pPr>
              <a:defRPr/>
            </a:pPr>
            <a:fld id="{61D46DCB-A742-43FA-B926-3C036FF4195B}" type="slidenum">
              <a:rPr lang="en-US" smtClean="0"/>
              <a:pPr>
                <a:defRPr/>
              </a:pPr>
              <a:t>‹#›</a:t>
            </a:fld>
            <a:endParaRPr lang="en-US"/>
          </a:p>
        </p:txBody>
      </p:sp>
    </p:spTree>
    <p:extLst>
      <p:ext uri="{BB962C8B-B14F-4D97-AF65-F5344CB8AC3E}">
        <p14:creationId xmlns:p14="http://schemas.microsoft.com/office/powerpoint/2010/main" val="1103714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759053" y="6376243"/>
            <a:ext cx="2057400" cy="365125"/>
          </a:xfrm>
          <a:prstGeom prst="rect">
            <a:avLst/>
          </a:prstGeom>
        </p:spPr>
        <p:txBody>
          <a:bodyPr/>
          <a:lstStyle/>
          <a:p>
            <a:pPr>
              <a:defRPr/>
            </a:pPr>
            <a:fld id="{B662D54B-65E1-4E40-8B10-33A7A5EDBA33}" type="datetime1">
              <a:rPr lang="sv-SE" smtClean="0"/>
              <a:t>2019-09-20</a:t>
            </a:fld>
            <a:endParaRPr lang="en-US"/>
          </a:p>
        </p:txBody>
      </p:sp>
      <p:sp>
        <p:nvSpPr>
          <p:cNvPr id="4" name="Slide Number Placeholder 3"/>
          <p:cNvSpPr>
            <a:spLocks noGrp="1"/>
          </p:cNvSpPr>
          <p:nvPr>
            <p:ph type="sldNum" sz="quarter" idx="12"/>
          </p:nvPr>
        </p:nvSpPr>
        <p:spPr>
          <a:xfrm>
            <a:off x="7885509" y="6376243"/>
            <a:ext cx="573161" cy="365125"/>
          </a:xfrm>
          <a:prstGeom prst="rect">
            <a:avLst/>
          </a:prstGeom>
        </p:spPr>
        <p:txBody>
          <a:bodyPr/>
          <a:lstStyle/>
          <a:p>
            <a:pPr>
              <a:defRPr/>
            </a:pPr>
            <a:fld id="{8EC0185E-4073-4F4E-B615-1473BFB6E917}" type="slidenum">
              <a:rPr lang="en-US" smtClean="0"/>
              <a:pPr>
                <a:defRPr/>
              </a:pPr>
              <a:t>‹#›</a:t>
            </a:fld>
            <a:endParaRPr lang="en-US"/>
          </a:p>
        </p:txBody>
      </p:sp>
    </p:spTree>
    <p:extLst>
      <p:ext uri="{BB962C8B-B14F-4D97-AF65-F5344CB8AC3E}">
        <p14:creationId xmlns:p14="http://schemas.microsoft.com/office/powerpoint/2010/main" val="1448523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5331" y="609600"/>
            <a:ext cx="2951766" cy="2023252"/>
          </a:xfrm>
        </p:spPr>
        <p:txBody>
          <a:bodyPr anchor="b"/>
          <a:lstStyle>
            <a:lvl1pPr algn="ctr">
              <a:defRPr sz="3200"/>
            </a:lvl1pPr>
          </a:lstStyle>
          <a:p>
            <a:r>
              <a:rPr lang="sv-SE"/>
              <a:t>Klicka här för att ändra format</a:t>
            </a:r>
            <a:endParaRPr lang="en-US" dirty="0"/>
          </a:p>
        </p:txBody>
      </p:sp>
      <p:sp>
        <p:nvSpPr>
          <p:cNvPr id="10" name="Content Placeholder 2"/>
          <p:cNvSpPr>
            <a:spLocks noGrp="1"/>
          </p:cNvSpPr>
          <p:nvPr>
            <p:ph sz="quarter" idx="13"/>
          </p:nvPr>
        </p:nvSpPr>
        <p:spPr>
          <a:xfrm>
            <a:off x="3808547" y="609601"/>
            <a:ext cx="4650122" cy="518159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685331" y="2632852"/>
            <a:ext cx="2951767"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Date Placeholder 4"/>
          <p:cNvSpPr>
            <a:spLocks noGrp="1"/>
          </p:cNvSpPr>
          <p:nvPr>
            <p:ph type="dt" sz="half" idx="10"/>
          </p:nvPr>
        </p:nvSpPr>
        <p:spPr>
          <a:xfrm>
            <a:off x="5759053" y="6376243"/>
            <a:ext cx="2057400" cy="365125"/>
          </a:xfrm>
          <a:prstGeom prst="rect">
            <a:avLst/>
          </a:prstGeom>
        </p:spPr>
        <p:txBody>
          <a:bodyPr/>
          <a:lstStyle/>
          <a:p>
            <a:pPr>
              <a:defRPr/>
            </a:pPr>
            <a:fld id="{B5CF4264-B1D5-43F5-B017-90EAC9E2794B}" type="datetime1">
              <a:rPr lang="sv-SE" smtClean="0"/>
              <a:t>2019-09-20</a:t>
            </a:fld>
            <a:endParaRPr lang="en-US"/>
          </a:p>
        </p:txBody>
      </p:sp>
      <p:sp>
        <p:nvSpPr>
          <p:cNvPr id="7" name="Slide Number Placeholder 6"/>
          <p:cNvSpPr>
            <a:spLocks noGrp="1"/>
          </p:cNvSpPr>
          <p:nvPr>
            <p:ph type="sldNum" sz="quarter" idx="12"/>
          </p:nvPr>
        </p:nvSpPr>
        <p:spPr>
          <a:xfrm>
            <a:off x="7885509" y="6376243"/>
            <a:ext cx="573161" cy="365125"/>
          </a:xfrm>
          <a:prstGeom prst="rect">
            <a:avLst/>
          </a:prstGeom>
        </p:spPr>
        <p:txBody>
          <a:bodyPr/>
          <a:lstStyle/>
          <a:p>
            <a:pPr>
              <a:defRPr/>
            </a:pPr>
            <a:fld id="{545892A9-EFD9-4739-AEBF-73126685F8BB}" type="slidenum">
              <a:rPr lang="en-US" smtClean="0"/>
              <a:pPr>
                <a:defRPr/>
              </a:pPr>
              <a:t>‹#›</a:t>
            </a:fld>
            <a:endParaRPr lang="en-US"/>
          </a:p>
        </p:txBody>
      </p:sp>
    </p:spTree>
    <p:extLst>
      <p:ext uri="{BB962C8B-B14F-4D97-AF65-F5344CB8AC3E}">
        <p14:creationId xmlns:p14="http://schemas.microsoft.com/office/powerpoint/2010/main" val="767169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5332" y="609600"/>
            <a:ext cx="4129618" cy="2023254"/>
          </a:xfrm>
        </p:spPr>
        <p:txBody>
          <a:bodyPr anchor="b"/>
          <a:lstStyle>
            <a:lvl1pPr algn="ctr">
              <a:defRPr sz="3200"/>
            </a:lvl1pPr>
          </a:lstStyle>
          <a:p>
            <a:r>
              <a:rPr lang="sv-SE"/>
              <a:t>Klicka här för att ändra format</a:t>
            </a:r>
            <a:endParaRPr lang="en-US" dirty="0"/>
          </a:p>
        </p:txBody>
      </p:sp>
      <p:sp>
        <p:nvSpPr>
          <p:cNvPr id="3" name="Picture Placeholder 2"/>
          <p:cNvSpPr>
            <a:spLocks noGrp="1" noChangeAspect="1"/>
          </p:cNvSpPr>
          <p:nvPr>
            <p:ph type="pic" idx="1"/>
          </p:nvPr>
        </p:nvSpPr>
        <p:spPr>
          <a:xfrm>
            <a:off x="5004270" y="609601"/>
            <a:ext cx="3005851"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685346" y="2632853"/>
            <a:ext cx="4129604"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Date Placeholder 4"/>
          <p:cNvSpPr>
            <a:spLocks noGrp="1"/>
          </p:cNvSpPr>
          <p:nvPr>
            <p:ph type="dt" sz="half" idx="10"/>
          </p:nvPr>
        </p:nvSpPr>
        <p:spPr>
          <a:xfrm>
            <a:off x="5759053" y="6376243"/>
            <a:ext cx="2057400" cy="365125"/>
          </a:xfrm>
          <a:prstGeom prst="rect">
            <a:avLst/>
          </a:prstGeom>
        </p:spPr>
        <p:txBody>
          <a:bodyPr/>
          <a:lstStyle/>
          <a:p>
            <a:pPr>
              <a:defRPr/>
            </a:pPr>
            <a:fld id="{A630D858-7B88-4A34-8CC5-11CF0E13E943}" type="datetime1">
              <a:rPr lang="sv-SE" smtClean="0"/>
              <a:t>2019-09-20</a:t>
            </a:fld>
            <a:endParaRPr lang="en-US"/>
          </a:p>
        </p:txBody>
      </p:sp>
      <p:sp>
        <p:nvSpPr>
          <p:cNvPr id="6" name="Footer Placeholder 5"/>
          <p:cNvSpPr>
            <a:spLocks noGrp="1"/>
          </p:cNvSpPr>
          <p:nvPr>
            <p:ph type="ftr" sz="quarter" idx="11"/>
          </p:nvPr>
        </p:nvSpPr>
        <p:spPr>
          <a:xfrm>
            <a:off x="685331" y="6376243"/>
            <a:ext cx="5004665" cy="365125"/>
          </a:xfrm>
          <a:prstGeom prst="rect">
            <a:avLst/>
          </a:prstGeom>
        </p:spPr>
        <p:txBody>
          <a:bodyPr/>
          <a:lstStyle/>
          <a:p>
            <a:pPr>
              <a:defRPr/>
            </a:pPr>
            <a:endParaRPr lang="en-US"/>
          </a:p>
        </p:txBody>
      </p:sp>
      <p:sp>
        <p:nvSpPr>
          <p:cNvPr id="7" name="Slide Number Placeholder 6"/>
          <p:cNvSpPr>
            <a:spLocks noGrp="1"/>
          </p:cNvSpPr>
          <p:nvPr>
            <p:ph type="sldNum" sz="quarter" idx="12"/>
          </p:nvPr>
        </p:nvSpPr>
        <p:spPr>
          <a:xfrm>
            <a:off x="7885509" y="6376243"/>
            <a:ext cx="573161" cy="365125"/>
          </a:xfrm>
          <a:prstGeom prst="rect">
            <a:avLst/>
          </a:prstGeom>
        </p:spPr>
        <p:txBody>
          <a:bodyPr/>
          <a:lstStyle/>
          <a:p>
            <a:pPr>
              <a:defRPr/>
            </a:pPr>
            <a:fld id="{8E8212A4-92C9-4565-A5AC-C5D311BDC8B1}" type="slidenum">
              <a:rPr lang="en-US" smtClean="0"/>
              <a:pPr>
                <a:defRPr/>
              </a:pPr>
              <a:t>‹#›</a:t>
            </a:fld>
            <a:endParaRPr lang="en-US"/>
          </a:p>
        </p:txBody>
      </p:sp>
    </p:spTree>
    <p:extLst>
      <p:ext uri="{BB962C8B-B14F-4D97-AF65-F5344CB8AC3E}">
        <p14:creationId xmlns:p14="http://schemas.microsoft.com/office/powerpoint/2010/main" val="2497265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5346" y="4289374"/>
            <a:ext cx="7773324" cy="811610"/>
          </a:xfrm>
        </p:spPr>
        <p:txBody>
          <a:bodyPr anchor="b"/>
          <a:lstStyle>
            <a:lvl1pPr>
              <a:defRPr sz="3200"/>
            </a:lvl1pPr>
          </a:lstStyle>
          <a:p>
            <a:r>
              <a:rPr lang="sv-SE"/>
              <a:t>Klicka här för att ändra format</a:t>
            </a:r>
            <a:endParaRPr lang="en-US" dirty="0"/>
          </a:p>
        </p:txBody>
      </p:sp>
      <p:sp>
        <p:nvSpPr>
          <p:cNvPr id="3" name="Picture Placeholder 2"/>
          <p:cNvSpPr>
            <a:spLocks noGrp="1" noChangeAspect="1"/>
          </p:cNvSpPr>
          <p:nvPr>
            <p:ph type="pic" idx="1"/>
          </p:nvPr>
        </p:nvSpPr>
        <p:spPr>
          <a:xfrm>
            <a:off x="888558" y="698261"/>
            <a:ext cx="7366899"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685331" y="5108728"/>
            <a:ext cx="7773339"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Date Placeholder 4"/>
          <p:cNvSpPr>
            <a:spLocks noGrp="1"/>
          </p:cNvSpPr>
          <p:nvPr>
            <p:ph type="dt" sz="half" idx="10"/>
          </p:nvPr>
        </p:nvSpPr>
        <p:spPr>
          <a:xfrm>
            <a:off x="5759053" y="6376243"/>
            <a:ext cx="2057400" cy="365125"/>
          </a:xfrm>
          <a:prstGeom prst="rect">
            <a:avLst/>
          </a:prstGeom>
        </p:spPr>
        <p:txBody>
          <a:bodyPr/>
          <a:lstStyle/>
          <a:p>
            <a:pPr>
              <a:defRPr/>
            </a:pPr>
            <a:fld id="{BFCD3B4D-6E58-485E-9C79-A18197215A56}" type="datetime1">
              <a:rPr lang="sv-SE" smtClean="0"/>
              <a:t>2019-09-20</a:t>
            </a:fld>
            <a:endParaRPr lang="en-US"/>
          </a:p>
        </p:txBody>
      </p:sp>
      <p:sp>
        <p:nvSpPr>
          <p:cNvPr id="6" name="Footer Placeholder 5"/>
          <p:cNvSpPr>
            <a:spLocks noGrp="1"/>
          </p:cNvSpPr>
          <p:nvPr>
            <p:ph type="ftr" sz="quarter" idx="11"/>
          </p:nvPr>
        </p:nvSpPr>
        <p:spPr>
          <a:xfrm>
            <a:off x="685331" y="6376243"/>
            <a:ext cx="5004665" cy="365125"/>
          </a:xfrm>
          <a:prstGeom prst="rect">
            <a:avLst/>
          </a:prstGeom>
        </p:spPr>
        <p:txBody>
          <a:bodyPr/>
          <a:lstStyle/>
          <a:p>
            <a:pPr>
              <a:defRPr/>
            </a:pPr>
            <a:endParaRPr lang="en-US"/>
          </a:p>
        </p:txBody>
      </p:sp>
      <p:sp>
        <p:nvSpPr>
          <p:cNvPr id="7" name="Slide Number Placeholder 6"/>
          <p:cNvSpPr>
            <a:spLocks noGrp="1"/>
          </p:cNvSpPr>
          <p:nvPr>
            <p:ph type="sldNum" sz="quarter" idx="12"/>
          </p:nvPr>
        </p:nvSpPr>
        <p:spPr>
          <a:xfrm>
            <a:off x="7885509" y="6376243"/>
            <a:ext cx="573161" cy="365125"/>
          </a:xfrm>
          <a:prstGeom prst="rect">
            <a:avLst/>
          </a:prstGeom>
        </p:spPr>
        <p:txBody>
          <a:bodyPr/>
          <a:lstStyle/>
          <a:p>
            <a:pPr>
              <a:defRPr/>
            </a:pPr>
            <a:fld id="{545892A9-EFD9-4739-AEBF-73126685F8BB}" type="slidenum">
              <a:rPr lang="en-US" smtClean="0"/>
              <a:pPr>
                <a:defRPr/>
              </a:pPr>
              <a:t>‹#›</a:t>
            </a:fld>
            <a:endParaRPr lang="en-US"/>
          </a:p>
        </p:txBody>
      </p:sp>
    </p:spTree>
    <p:extLst>
      <p:ext uri="{BB962C8B-B14F-4D97-AF65-F5344CB8AC3E}">
        <p14:creationId xmlns:p14="http://schemas.microsoft.com/office/powerpoint/2010/main" val="1497578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eskrivning">
    <p:spTree>
      <p:nvGrpSpPr>
        <p:cNvPr id="1" name=""/>
        <p:cNvGrpSpPr/>
        <p:nvPr/>
      </p:nvGrpSpPr>
      <p:grpSpPr>
        <a:xfrm>
          <a:off x="0" y="0"/>
          <a:ext cx="0" cy="0"/>
          <a:chOff x="0" y="0"/>
          <a:chExt cx="0" cy="0"/>
        </a:xfrm>
      </p:grpSpPr>
      <p:sp>
        <p:nvSpPr>
          <p:cNvPr id="2" name="Title 1"/>
          <p:cNvSpPr>
            <a:spLocks noGrp="1"/>
          </p:cNvSpPr>
          <p:nvPr>
            <p:ph type="title"/>
          </p:nvPr>
        </p:nvSpPr>
        <p:spPr>
          <a:xfrm>
            <a:off x="1084659" y="872588"/>
            <a:ext cx="6977064" cy="2729915"/>
          </a:xfrm>
        </p:spPr>
        <p:txBody>
          <a:bodyPr anchor="ctr"/>
          <a:lstStyle>
            <a:lvl1pPr>
              <a:defRPr sz="3200"/>
            </a:lvl1pPr>
          </a:lstStyle>
          <a:p>
            <a:r>
              <a:rPr lang="sv-SE"/>
              <a:t>Klicka här för att ändra format</a:t>
            </a:r>
            <a:endParaRPr lang="en-US" dirty="0"/>
          </a:p>
        </p:txBody>
      </p:sp>
      <p:sp>
        <p:nvSpPr>
          <p:cNvPr id="12" name="Text Placeholder 3"/>
          <p:cNvSpPr>
            <a:spLocks noGrp="1"/>
          </p:cNvSpPr>
          <p:nvPr>
            <p:ph type="body" sz="half" idx="13"/>
          </p:nvPr>
        </p:nvSpPr>
        <p:spPr>
          <a:xfrm>
            <a:off x="1290484" y="3610032"/>
            <a:ext cx="6564224"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4" name="Text Placeholder 3"/>
          <p:cNvSpPr>
            <a:spLocks noGrp="1"/>
          </p:cNvSpPr>
          <p:nvPr>
            <p:ph type="body" sz="half" idx="2"/>
          </p:nvPr>
        </p:nvSpPr>
        <p:spPr>
          <a:xfrm>
            <a:off x="685331" y="4372797"/>
            <a:ext cx="7773339"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Date Placeholder 4"/>
          <p:cNvSpPr>
            <a:spLocks noGrp="1"/>
          </p:cNvSpPr>
          <p:nvPr>
            <p:ph type="dt" sz="half" idx="10"/>
          </p:nvPr>
        </p:nvSpPr>
        <p:spPr>
          <a:xfrm>
            <a:off x="5759053" y="6376243"/>
            <a:ext cx="2057400" cy="365125"/>
          </a:xfrm>
          <a:prstGeom prst="rect">
            <a:avLst/>
          </a:prstGeom>
        </p:spPr>
        <p:txBody>
          <a:bodyPr/>
          <a:lstStyle/>
          <a:p>
            <a:pPr>
              <a:defRPr/>
            </a:pPr>
            <a:fld id="{31C122E8-2473-47BA-B7E6-5329AEFD782C}" type="datetime1">
              <a:rPr lang="sv-SE" smtClean="0"/>
              <a:t>2019-09-20</a:t>
            </a:fld>
            <a:endParaRPr lang="en-US"/>
          </a:p>
        </p:txBody>
      </p:sp>
      <p:sp>
        <p:nvSpPr>
          <p:cNvPr id="6" name="Footer Placeholder 5"/>
          <p:cNvSpPr>
            <a:spLocks noGrp="1"/>
          </p:cNvSpPr>
          <p:nvPr>
            <p:ph type="ftr" sz="quarter" idx="11"/>
          </p:nvPr>
        </p:nvSpPr>
        <p:spPr>
          <a:xfrm>
            <a:off x="685331" y="6376243"/>
            <a:ext cx="5004665" cy="365125"/>
          </a:xfrm>
          <a:prstGeom prst="rect">
            <a:avLst/>
          </a:prstGeom>
        </p:spPr>
        <p:txBody>
          <a:bodyPr/>
          <a:lstStyle/>
          <a:p>
            <a:pPr>
              <a:defRPr/>
            </a:pPr>
            <a:endParaRPr lang="en-US"/>
          </a:p>
        </p:txBody>
      </p:sp>
      <p:sp>
        <p:nvSpPr>
          <p:cNvPr id="7" name="Slide Number Placeholder 6"/>
          <p:cNvSpPr>
            <a:spLocks noGrp="1"/>
          </p:cNvSpPr>
          <p:nvPr>
            <p:ph type="sldNum" sz="quarter" idx="12"/>
          </p:nvPr>
        </p:nvSpPr>
        <p:spPr>
          <a:xfrm>
            <a:off x="7885509" y="6376243"/>
            <a:ext cx="573161" cy="365125"/>
          </a:xfrm>
          <a:prstGeom prst="rect">
            <a:avLst/>
          </a:prstGeom>
        </p:spPr>
        <p:txBody>
          <a:bodyPr/>
          <a:lstStyle/>
          <a:p>
            <a:pPr>
              <a:defRPr/>
            </a:pPr>
            <a:fld id="{545892A9-EFD9-4739-AEBF-73126685F8BB}" type="slidenum">
              <a:rPr lang="en-US" smtClean="0"/>
              <a:pPr>
                <a:defRPr/>
              </a:pPr>
              <a:t>‹#›</a:t>
            </a:fld>
            <a:endParaRPr lang="en-US"/>
          </a:p>
        </p:txBody>
      </p:sp>
      <p:sp>
        <p:nvSpPr>
          <p:cNvPr id="11" name="TextBox 10"/>
          <p:cNvSpPr txBox="1"/>
          <p:nvPr/>
        </p:nvSpPr>
        <p:spPr>
          <a:xfrm>
            <a:off x="737626" y="887859"/>
            <a:ext cx="546888"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850130" y="3120015"/>
            <a:ext cx="5536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0098498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nkort">
    <p:spTree>
      <p:nvGrpSpPr>
        <p:cNvPr id="1" name=""/>
        <p:cNvGrpSpPr/>
        <p:nvPr/>
      </p:nvGrpSpPr>
      <p:grpSpPr>
        <a:xfrm>
          <a:off x="0" y="0"/>
          <a:ext cx="0" cy="0"/>
          <a:chOff x="0" y="0"/>
          <a:chExt cx="0" cy="0"/>
        </a:xfrm>
      </p:grpSpPr>
      <p:sp>
        <p:nvSpPr>
          <p:cNvPr id="2" name="Title 1"/>
          <p:cNvSpPr>
            <a:spLocks noGrp="1"/>
          </p:cNvSpPr>
          <p:nvPr>
            <p:ph type="title"/>
          </p:nvPr>
        </p:nvSpPr>
        <p:spPr>
          <a:xfrm>
            <a:off x="685331" y="2138722"/>
            <a:ext cx="7773339" cy="2511835"/>
          </a:xfrm>
        </p:spPr>
        <p:txBody>
          <a:bodyPr anchor="b"/>
          <a:lstStyle>
            <a:lvl1pPr algn="ctr">
              <a:defRPr sz="3200"/>
            </a:lvl1pPr>
          </a:lstStyle>
          <a:p>
            <a:r>
              <a:rPr lang="sv-SE"/>
              <a:t>Klicka här för att ändra format</a:t>
            </a:r>
            <a:endParaRPr lang="en-US" dirty="0"/>
          </a:p>
        </p:txBody>
      </p:sp>
      <p:sp>
        <p:nvSpPr>
          <p:cNvPr id="4" name="Text Placeholder 3"/>
          <p:cNvSpPr>
            <a:spLocks noGrp="1"/>
          </p:cNvSpPr>
          <p:nvPr>
            <p:ph type="body" sz="half" idx="2"/>
          </p:nvPr>
        </p:nvSpPr>
        <p:spPr>
          <a:xfrm>
            <a:off x="685331" y="4662335"/>
            <a:ext cx="777333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Date Placeholder 4"/>
          <p:cNvSpPr>
            <a:spLocks noGrp="1"/>
          </p:cNvSpPr>
          <p:nvPr>
            <p:ph type="dt" sz="half" idx="10"/>
          </p:nvPr>
        </p:nvSpPr>
        <p:spPr>
          <a:xfrm>
            <a:off x="5759053" y="6376243"/>
            <a:ext cx="2057400" cy="365125"/>
          </a:xfrm>
          <a:prstGeom prst="rect">
            <a:avLst/>
          </a:prstGeom>
        </p:spPr>
        <p:txBody>
          <a:bodyPr/>
          <a:lstStyle/>
          <a:p>
            <a:pPr>
              <a:defRPr/>
            </a:pPr>
            <a:fld id="{8440F5DD-379C-458C-B2DC-97141328BDD1}" type="datetime1">
              <a:rPr lang="sv-SE" smtClean="0"/>
              <a:t>2019-09-20</a:t>
            </a:fld>
            <a:endParaRPr lang="en-US"/>
          </a:p>
        </p:txBody>
      </p:sp>
      <p:sp>
        <p:nvSpPr>
          <p:cNvPr id="6" name="Footer Placeholder 5"/>
          <p:cNvSpPr>
            <a:spLocks noGrp="1"/>
          </p:cNvSpPr>
          <p:nvPr>
            <p:ph type="ftr" sz="quarter" idx="11"/>
          </p:nvPr>
        </p:nvSpPr>
        <p:spPr>
          <a:xfrm>
            <a:off x="685331" y="6376243"/>
            <a:ext cx="5004665" cy="365125"/>
          </a:xfrm>
          <a:prstGeom prst="rect">
            <a:avLst/>
          </a:prstGeom>
        </p:spPr>
        <p:txBody>
          <a:bodyPr/>
          <a:lstStyle/>
          <a:p>
            <a:pPr>
              <a:defRPr/>
            </a:pPr>
            <a:endParaRPr lang="en-US"/>
          </a:p>
        </p:txBody>
      </p:sp>
      <p:sp>
        <p:nvSpPr>
          <p:cNvPr id="7" name="Slide Number Placeholder 6"/>
          <p:cNvSpPr>
            <a:spLocks noGrp="1"/>
          </p:cNvSpPr>
          <p:nvPr>
            <p:ph type="sldNum" sz="quarter" idx="12"/>
          </p:nvPr>
        </p:nvSpPr>
        <p:spPr>
          <a:xfrm>
            <a:off x="7885509" y="6376243"/>
            <a:ext cx="573161" cy="365125"/>
          </a:xfrm>
          <a:prstGeom prst="rect">
            <a:avLst/>
          </a:prstGeom>
        </p:spPr>
        <p:txBody>
          <a:bodyPr/>
          <a:lstStyle/>
          <a:p>
            <a:pPr>
              <a:defRPr/>
            </a:pPr>
            <a:fld id="{545892A9-EFD9-4739-AEBF-73126685F8BB}" type="slidenum">
              <a:rPr lang="en-US" smtClean="0"/>
              <a:pPr>
                <a:defRPr/>
              </a:pPr>
              <a:t>‹#›</a:t>
            </a:fld>
            <a:endParaRPr lang="en-US"/>
          </a:p>
        </p:txBody>
      </p:sp>
    </p:spTree>
    <p:extLst>
      <p:ext uri="{BB962C8B-B14F-4D97-AF65-F5344CB8AC3E}">
        <p14:creationId xmlns:p14="http://schemas.microsoft.com/office/powerpoint/2010/main" val="6128444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kolumner">
    <p:spTree>
      <p:nvGrpSpPr>
        <p:cNvPr id="1" name=""/>
        <p:cNvGrpSpPr/>
        <p:nvPr/>
      </p:nvGrpSpPr>
      <p:grpSpPr>
        <a:xfrm>
          <a:off x="0" y="0"/>
          <a:ext cx="0" cy="0"/>
          <a:chOff x="0" y="0"/>
          <a:chExt cx="0" cy="0"/>
        </a:xfrm>
      </p:grpSpPr>
      <p:sp>
        <p:nvSpPr>
          <p:cNvPr id="15" name="Title 1"/>
          <p:cNvSpPr>
            <a:spLocks noGrp="1"/>
          </p:cNvSpPr>
          <p:nvPr>
            <p:ph type="title"/>
          </p:nvPr>
        </p:nvSpPr>
        <p:spPr>
          <a:xfrm>
            <a:off x="685331" y="609600"/>
            <a:ext cx="7773339" cy="1605094"/>
          </a:xfrm>
        </p:spPr>
        <p:txBody>
          <a:bodyPr/>
          <a:lstStyle/>
          <a:p>
            <a:r>
              <a:rPr lang="sv-SE"/>
              <a:t>Klicka här för att ändra format</a:t>
            </a:r>
            <a:endParaRPr lang="en-US" dirty="0"/>
          </a:p>
        </p:txBody>
      </p:sp>
      <p:sp>
        <p:nvSpPr>
          <p:cNvPr id="7" name="Text Placeholder 2"/>
          <p:cNvSpPr>
            <a:spLocks noGrp="1"/>
          </p:cNvSpPr>
          <p:nvPr>
            <p:ph type="body" idx="1"/>
          </p:nvPr>
        </p:nvSpPr>
        <p:spPr>
          <a:xfrm>
            <a:off x="685331" y="2367093"/>
            <a:ext cx="2474232"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8" name="Text Placeholder 3"/>
          <p:cNvSpPr>
            <a:spLocks noGrp="1"/>
          </p:cNvSpPr>
          <p:nvPr>
            <p:ph type="body" sz="half" idx="15"/>
          </p:nvPr>
        </p:nvSpPr>
        <p:spPr>
          <a:xfrm>
            <a:off x="685331" y="2943356"/>
            <a:ext cx="2474232"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9" name="Text Placeholder 4"/>
          <p:cNvSpPr>
            <a:spLocks noGrp="1"/>
          </p:cNvSpPr>
          <p:nvPr>
            <p:ph type="body" sz="quarter" idx="3"/>
          </p:nvPr>
        </p:nvSpPr>
        <p:spPr>
          <a:xfrm>
            <a:off x="3339292" y="2367093"/>
            <a:ext cx="2468641"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10" name="Text Placeholder 3"/>
          <p:cNvSpPr>
            <a:spLocks noGrp="1"/>
          </p:cNvSpPr>
          <p:nvPr>
            <p:ph type="body" sz="half" idx="16"/>
          </p:nvPr>
        </p:nvSpPr>
        <p:spPr>
          <a:xfrm>
            <a:off x="3331012" y="2943356"/>
            <a:ext cx="2477513"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11" name="Text Placeholder 4"/>
          <p:cNvSpPr>
            <a:spLocks noGrp="1"/>
          </p:cNvSpPr>
          <p:nvPr>
            <p:ph type="body" sz="quarter" idx="13"/>
          </p:nvPr>
        </p:nvSpPr>
        <p:spPr>
          <a:xfrm>
            <a:off x="5979974" y="2367093"/>
            <a:ext cx="2478696"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12" name="Text Placeholder 3"/>
          <p:cNvSpPr>
            <a:spLocks noGrp="1"/>
          </p:cNvSpPr>
          <p:nvPr>
            <p:ph type="body" sz="half" idx="17"/>
          </p:nvPr>
        </p:nvSpPr>
        <p:spPr>
          <a:xfrm>
            <a:off x="5979974" y="2943356"/>
            <a:ext cx="247869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3" name="Date Placeholder 2"/>
          <p:cNvSpPr>
            <a:spLocks noGrp="1"/>
          </p:cNvSpPr>
          <p:nvPr>
            <p:ph type="dt" sz="half" idx="10"/>
          </p:nvPr>
        </p:nvSpPr>
        <p:spPr>
          <a:xfrm>
            <a:off x="5759053" y="6376243"/>
            <a:ext cx="2057400" cy="365125"/>
          </a:xfrm>
          <a:prstGeom prst="rect">
            <a:avLst/>
          </a:prstGeom>
        </p:spPr>
        <p:txBody>
          <a:bodyPr/>
          <a:lstStyle/>
          <a:p>
            <a:pPr>
              <a:defRPr/>
            </a:pPr>
            <a:fld id="{2E26F31A-D66C-4270-8F0F-38E9E0975575}" type="datetime1">
              <a:rPr lang="sv-SE" smtClean="0"/>
              <a:t>2019-09-20</a:t>
            </a:fld>
            <a:endParaRPr lang="en-US"/>
          </a:p>
        </p:txBody>
      </p:sp>
      <p:sp>
        <p:nvSpPr>
          <p:cNvPr id="4" name="Footer Placeholder 3"/>
          <p:cNvSpPr>
            <a:spLocks noGrp="1"/>
          </p:cNvSpPr>
          <p:nvPr>
            <p:ph type="ftr" sz="quarter" idx="11"/>
          </p:nvPr>
        </p:nvSpPr>
        <p:spPr>
          <a:xfrm>
            <a:off x="685331" y="6376243"/>
            <a:ext cx="5004665" cy="365125"/>
          </a:xfrm>
          <a:prstGeom prst="rect">
            <a:avLst/>
          </a:prstGeom>
        </p:spPr>
        <p:txBody>
          <a:bodyPr/>
          <a:lstStyle/>
          <a:p>
            <a:pPr>
              <a:defRPr/>
            </a:pPr>
            <a:endParaRPr lang="en-US"/>
          </a:p>
        </p:txBody>
      </p:sp>
      <p:sp>
        <p:nvSpPr>
          <p:cNvPr id="5" name="Slide Number Placeholder 4"/>
          <p:cNvSpPr>
            <a:spLocks noGrp="1"/>
          </p:cNvSpPr>
          <p:nvPr>
            <p:ph type="sldNum" sz="quarter" idx="12"/>
          </p:nvPr>
        </p:nvSpPr>
        <p:spPr>
          <a:xfrm>
            <a:off x="7885509" y="6376243"/>
            <a:ext cx="573161" cy="365125"/>
          </a:xfrm>
          <a:prstGeom prst="rect">
            <a:avLst/>
          </a:prstGeom>
        </p:spPr>
        <p:txBody>
          <a:bodyPr/>
          <a:lstStyle/>
          <a:p>
            <a:pPr>
              <a:defRPr/>
            </a:pPr>
            <a:fld id="{545892A9-EFD9-4739-AEBF-73126685F8BB}" type="slidenum">
              <a:rPr lang="en-US" smtClean="0"/>
              <a:pPr>
                <a:defRPr/>
              </a:pPr>
              <a:t>‹#›</a:t>
            </a:fld>
            <a:endParaRPr lang="en-US"/>
          </a:p>
        </p:txBody>
      </p:sp>
    </p:spTree>
    <p:extLst>
      <p:ext uri="{BB962C8B-B14F-4D97-AF65-F5344CB8AC3E}">
        <p14:creationId xmlns:p14="http://schemas.microsoft.com/office/powerpoint/2010/main" val="34468418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bildkolumner">
    <p:spTree>
      <p:nvGrpSpPr>
        <p:cNvPr id="1" name=""/>
        <p:cNvGrpSpPr/>
        <p:nvPr/>
      </p:nvGrpSpPr>
      <p:grpSpPr>
        <a:xfrm>
          <a:off x="0" y="0"/>
          <a:ext cx="0" cy="0"/>
          <a:chOff x="0" y="0"/>
          <a:chExt cx="0" cy="0"/>
        </a:xfrm>
      </p:grpSpPr>
      <p:sp>
        <p:nvSpPr>
          <p:cNvPr id="30" name="Title 1"/>
          <p:cNvSpPr>
            <a:spLocks noGrp="1"/>
          </p:cNvSpPr>
          <p:nvPr>
            <p:ph type="title"/>
          </p:nvPr>
        </p:nvSpPr>
        <p:spPr>
          <a:xfrm>
            <a:off x="685331" y="610772"/>
            <a:ext cx="7773339" cy="1603922"/>
          </a:xfrm>
        </p:spPr>
        <p:txBody>
          <a:bodyPr/>
          <a:lstStyle/>
          <a:p>
            <a:r>
              <a:rPr lang="sv-SE"/>
              <a:t>Klicka här för att ändra format</a:t>
            </a:r>
            <a:endParaRPr lang="en-US" dirty="0"/>
          </a:p>
        </p:txBody>
      </p:sp>
      <p:sp>
        <p:nvSpPr>
          <p:cNvPr id="19" name="Text Placeholder 2"/>
          <p:cNvSpPr>
            <a:spLocks noGrp="1"/>
          </p:cNvSpPr>
          <p:nvPr>
            <p:ph type="body" idx="1"/>
          </p:nvPr>
        </p:nvSpPr>
        <p:spPr>
          <a:xfrm>
            <a:off x="685331" y="4204820"/>
            <a:ext cx="2472307"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20" name="Picture Placeholder 2"/>
          <p:cNvSpPr>
            <a:spLocks noGrp="1" noChangeAspect="1"/>
          </p:cNvSpPr>
          <p:nvPr>
            <p:ph type="pic" idx="15"/>
          </p:nvPr>
        </p:nvSpPr>
        <p:spPr>
          <a:xfrm>
            <a:off x="685331" y="2367093"/>
            <a:ext cx="2472307"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21" name="Text Placeholder 3"/>
          <p:cNvSpPr>
            <a:spLocks noGrp="1"/>
          </p:cNvSpPr>
          <p:nvPr>
            <p:ph type="body" sz="half" idx="18"/>
          </p:nvPr>
        </p:nvSpPr>
        <p:spPr>
          <a:xfrm>
            <a:off x="685331" y="4781082"/>
            <a:ext cx="2472307"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22" name="Text Placeholder 4"/>
          <p:cNvSpPr>
            <a:spLocks noGrp="1"/>
          </p:cNvSpPr>
          <p:nvPr>
            <p:ph type="body" sz="quarter" idx="3"/>
          </p:nvPr>
        </p:nvSpPr>
        <p:spPr>
          <a:xfrm>
            <a:off x="3332069" y="4204820"/>
            <a:ext cx="247637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23" name="Picture Placeholder 2"/>
          <p:cNvSpPr>
            <a:spLocks noGrp="1" noChangeAspect="1"/>
          </p:cNvSpPr>
          <p:nvPr>
            <p:ph type="pic" idx="21"/>
          </p:nvPr>
        </p:nvSpPr>
        <p:spPr>
          <a:xfrm>
            <a:off x="3331011" y="2367093"/>
            <a:ext cx="2477514"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24" name="Text Placeholder 3"/>
          <p:cNvSpPr>
            <a:spLocks noGrp="1"/>
          </p:cNvSpPr>
          <p:nvPr>
            <p:ph type="body" sz="half" idx="19"/>
          </p:nvPr>
        </p:nvSpPr>
        <p:spPr>
          <a:xfrm>
            <a:off x="3331011" y="4781081"/>
            <a:ext cx="2477514"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25" name="Text Placeholder 4"/>
          <p:cNvSpPr>
            <a:spLocks noGrp="1"/>
          </p:cNvSpPr>
          <p:nvPr>
            <p:ph type="body" sz="quarter" idx="13"/>
          </p:nvPr>
        </p:nvSpPr>
        <p:spPr>
          <a:xfrm>
            <a:off x="5979974" y="4204820"/>
            <a:ext cx="247551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26" name="Picture Placeholder 2"/>
          <p:cNvSpPr>
            <a:spLocks noGrp="1" noChangeAspect="1"/>
          </p:cNvSpPr>
          <p:nvPr>
            <p:ph type="pic" idx="22"/>
          </p:nvPr>
        </p:nvSpPr>
        <p:spPr>
          <a:xfrm>
            <a:off x="5979974" y="2367093"/>
            <a:ext cx="2478696"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27" name="Text Placeholder 3"/>
          <p:cNvSpPr>
            <a:spLocks noGrp="1"/>
          </p:cNvSpPr>
          <p:nvPr>
            <p:ph type="body" sz="half" idx="20"/>
          </p:nvPr>
        </p:nvSpPr>
        <p:spPr>
          <a:xfrm>
            <a:off x="5979880" y="4781079"/>
            <a:ext cx="2478790"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3" name="Date Placeholder 2"/>
          <p:cNvSpPr>
            <a:spLocks noGrp="1"/>
          </p:cNvSpPr>
          <p:nvPr>
            <p:ph type="dt" sz="half" idx="10"/>
          </p:nvPr>
        </p:nvSpPr>
        <p:spPr>
          <a:xfrm>
            <a:off x="5759053" y="6376243"/>
            <a:ext cx="2057400" cy="365125"/>
          </a:xfrm>
          <a:prstGeom prst="rect">
            <a:avLst/>
          </a:prstGeom>
        </p:spPr>
        <p:txBody>
          <a:bodyPr/>
          <a:lstStyle/>
          <a:p>
            <a:pPr>
              <a:defRPr/>
            </a:pPr>
            <a:fld id="{CB93557E-4D10-4A73-B46C-5B47B42E8A1B}" type="datetime1">
              <a:rPr lang="sv-SE" smtClean="0"/>
              <a:t>2019-09-20</a:t>
            </a:fld>
            <a:endParaRPr lang="en-US"/>
          </a:p>
        </p:txBody>
      </p:sp>
      <p:sp>
        <p:nvSpPr>
          <p:cNvPr id="4" name="Footer Placeholder 3"/>
          <p:cNvSpPr>
            <a:spLocks noGrp="1"/>
          </p:cNvSpPr>
          <p:nvPr>
            <p:ph type="ftr" sz="quarter" idx="11"/>
          </p:nvPr>
        </p:nvSpPr>
        <p:spPr>
          <a:xfrm>
            <a:off x="685331" y="6376243"/>
            <a:ext cx="5004665" cy="365125"/>
          </a:xfrm>
          <a:prstGeom prst="rect">
            <a:avLst/>
          </a:prstGeom>
        </p:spPr>
        <p:txBody>
          <a:bodyPr/>
          <a:lstStyle/>
          <a:p>
            <a:pPr>
              <a:defRPr/>
            </a:pPr>
            <a:endParaRPr lang="en-US"/>
          </a:p>
        </p:txBody>
      </p:sp>
      <p:sp>
        <p:nvSpPr>
          <p:cNvPr id="5" name="Slide Number Placeholder 4"/>
          <p:cNvSpPr>
            <a:spLocks noGrp="1"/>
          </p:cNvSpPr>
          <p:nvPr>
            <p:ph type="sldNum" sz="quarter" idx="12"/>
          </p:nvPr>
        </p:nvSpPr>
        <p:spPr>
          <a:xfrm>
            <a:off x="7885509" y="6376243"/>
            <a:ext cx="573161" cy="365125"/>
          </a:xfrm>
          <a:prstGeom prst="rect">
            <a:avLst/>
          </a:prstGeom>
        </p:spPr>
        <p:txBody>
          <a:bodyPr/>
          <a:lstStyle/>
          <a:p>
            <a:pPr>
              <a:defRPr/>
            </a:pPr>
            <a:fld id="{545892A9-EFD9-4739-AEBF-73126685F8BB}" type="slidenum">
              <a:rPr lang="en-US" smtClean="0"/>
              <a:pPr>
                <a:defRPr/>
              </a:pPr>
              <a:t>‹#›</a:t>
            </a:fld>
            <a:endParaRPr lang="en-US"/>
          </a:p>
        </p:txBody>
      </p:sp>
    </p:spTree>
    <p:extLst>
      <p:ext uri="{BB962C8B-B14F-4D97-AF65-F5344CB8AC3E}">
        <p14:creationId xmlns:p14="http://schemas.microsoft.com/office/powerpoint/2010/main" val="8457851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11" name="Vertical Text Placeholder 2"/>
          <p:cNvSpPr>
            <a:spLocks noGrp="1"/>
          </p:cNvSpPr>
          <p:nvPr>
            <p:ph type="body" orient="vert" sz="quarter" idx="13"/>
          </p:nvPr>
        </p:nvSpPr>
        <p:spPr>
          <a:xfrm>
            <a:off x="685331" y="2367094"/>
            <a:ext cx="7773339" cy="3424107"/>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a:xfrm>
            <a:off x="5759053" y="6376243"/>
            <a:ext cx="2057400" cy="365125"/>
          </a:xfrm>
          <a:prstGeom prst="rect">
            <a:avLst/>
          </a:prstGeom>
        </p:spPr>
        <p:txBody>
          <a:bodyPr/>
          <a:lstStyle/>
          <a:p>
            <a:pPr>
              <a:defRPr/>
            </a:pPr>
            <a:fld id="{C760AB2D-D70B-46FE-94CA-0A830AB8D3D3}" type="datetime1">
              <a:rPr lang="sv-SE" smtClean="0"/>
              <a:t>2019-09-20</a:t>
            </a:fld>
            <a:endParaRPr lang="en-US"/>
          </a:p>
        </p:txBody>
      </p:sp>
      <p:sp>
        <p:nvSpPr>
          <p:cNvPr id="5" name="Footer Placeholder 4"/>
          <p:cNvSpPr>
            <a:spLocks noGrp="1"/>
          </p:cNvSpPr>
          <p:nvPr>
            <p:ph type="ftr" sz="quarter" idx="11"/>
          </p:nvPr>
        </p:nvSpPr>
        <p:spPr>
          <a:xfrm>
            <a:off x="685331" y="6376243"/>
            <a:ext cx="5004665"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a:xfrm>
            <a:off x="7885509" y="6376243"/>
            <a:ext cx="573161" cy="365125"/>
          </a:xfrm>
          <a:prstGeom prst="rect">
            <a:avLst/>
          </a:prstGeom>
        </p:spPr>
        <p:txBody>
          <a:bodyPr/>
          <a:lstStyle/>
          <a:p>
            <a:pPr>
              <a:defRPr/>
            </a:pPr>
            <a:fld id="{10BEF449-7916-4DEF-BAD8-FA5E1D66AEBC}" type="slidenum">
              <a:rPr lang="en-US" smtClean="0"/>
              <a:pPr>
                <a:defRPr/>
              </a:pPr>
              <a:t>‹#›</a:t>
            </a:fld>
            <a:endParaRPr lang="en-US"/>
          </a:p>
        </p:txBody>
      </p:sp>
    </p:spTree>
    <p:extLst>
      <p:ext uri="{BB962C8B-B14F-4D97-AF65-F5344CB8AC3E}">
        <p14:creationId xmlns:p14="http://schemas.microsoft.com/office/powerpoint/2010/main" val="5988771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2"/>
            <a:ext cx="1914995" cy="5181599"/>
          </a:xfrm>
        </p:spPr>
        <p:txBody>
          <a:bodyPr vert="eaVert"/>
          <a:lstStyle>
            <a:lvl1pPr algn="l">
              <a:defRPr/>
            </a:lvl1pPr>
          </a:lstStyle>
          <a:p>
            <a:r>
              <a:rPr lang="sv-SE"/>
              <a:t>Klicka här för att ändra format</a:t>
            </a:r>
            <a:endParaRPr lang="en-US" dirty="0"/>
          </a:p>
        </p:txBody>
      </p:sp>
      <p:sp>
        <p:nvSpPr>
          <p:cNvPr id="8" name="Vertical Text Placeholder 2"/>
          <p:cNvSpPr>
            <a:spLocks noGrp="1"/>
          </p:cNvSpPr>
          <p:nvPr>
            <p:ph type="body" orient="vert" sz="quarter" idx="13"/>
          </p:nvPr>
        </p:nvSpPr>
        <p:spPr>
          <a:xfrm>
            <a:off x="685331" y="609602"/>
            <a:ext cx="5744043" cy="5181599"/>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a:xfrm>
            <a:off x="5759053" y="6376243"/>
            <a:ext cx="2057400" cy="365125"/>
          </a:xfrm>
          <a:prstGeom prst="rect">
            <a:avLst/>
          </a:prstGeom>
        </p:spPr>
        <p:txBody>
          <a:bodyPr/>
          <a:lstStyle/>
          <a:p>
            <a:pPr>
              <a:defRPr/>
            </a:pPr>
            <a:fld id="{0755D31D-2743-4534-9179-F3F225CBD3BC}" type="datetime1">
              <a:rPr lang="sv-SE" smtClean="0"/>
              <a:t>2019-09-20</a:t>
            </a:fld>
            <a:endParaRPr lang="en-US"/>
          </a:p>
        </p:txBody>
      </p:sp>
      <p:sp>
        <p:nvSpPr>
          <p:cNvPr id="5" name="Footer Placeholder 4"/>
          <p:cNvSpPr>
            <a:spLocks noGrp="1"/>
          </p:cNvSpPr>
          <p:nvPr>
            <p:ph type="ftr" sz="quarter" idx="11"/>
          </p:nvPr>
        </p:nvSpPr>
        <p:spPr>
          <a:xfrm>
            <a:off x="685331" y="6376243"/>
            <a:ext cx="5004665"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a:xfrm>
            <a:off x="7885509" y="6376243"/>
            <a:ext cx="573161" cy="365125"/>
          </a:xfrm>
          <a:prstGeom prst="rect">
            <a:avLst/>
          </a:prstGeom>
        </p:spPr>
        <p:txBody>
          <a:bodyPr/>
          <a:lstStyle/>
          <a:p>
            <a:pPr>
              <a:defRPr/>
            </a:pPr>
            <a:fld id="{B9E343AA-5C01-407B-B701-2A8EE7FED173}" type="slidenum">
              <a:rPr lang="en-US" smtClean="0"/>
              <a:pPr>
                <a:defRPr/>
              </a:pPr>
              <a:t>‹#›</a:t>
            </a:fld>
            <a:endParaRPr lang="en-US"/>
          </a:p>
        </p:txBody>
      </p:sp>
    </p:spTree>
    <p:extLst>
      <p:ext uri="{BB962C8B-B14F-4D97-AF65-F5344CB8AC3E}">
        <p14:creationId xmlns:p14="http://schemas.microsoft.com/office/powerpoint/2010/main" val="22003259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Rubrik - Text i punktform">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761999" y="1516400"/>
            <a:ext cx="7505701" cy="4526260"/>
          </a:xfrm>
        </p:spPr>
        <p:txBody>
          <a:bodyPr>
            <a:normAutofit/>
          </a:bodyPr>
          <a:lstStyle>
            <a:lvl1pPr marL="358775" indent="-358775">
              <a:defRPr sz="2400"/>
            </a:lvl1pPr>
            <a:lvl2pPr marL="627063" indent="-271463">
              <a:defRPr sz="2000"/>
            </a:lvl2pPr>
            <a:lvl3pPr marL="900113" indent="-273050">
              <a:defRPr sz="2000"/>
            </a:lvl3pPr>
            <a:lvl4pPr marL="1165225" indent="-265113">
              <a:defRPr sz="2000"/>
            </a:lvl4pPr>
            <a:lvl5pPr marL="1433513" indent="-268288">
              <a:defRPr sz="20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0" name="Rubrik 1"/>
          <p:cNvSpPr>
            <a:spLocks noGrp="1"/>
          </p:cNvSpPr>
          <p:nvPr>
            <p:ph type="title" hasCustomPrompt="1"/>
          </p:nvPr>
        </p:nvSpPr>
        <p:spPr>
          <a:xfrm>
            <a:off x="762000" y="419884"/>
            <a:ext cx="7504112" cy="791696"/>
          </a:xfrm>
        </p:spPr>
        <p:txBody>
          <a:bodyPr>
            <a:normAutofit/>
          </a:bodyPr>
          <a:lstStyle>
            <a:lvl1pPr algn="l">
              <a:defRPr sz="3600">
                <a:solidFill>
                  <a:srgbClr val="009EE0"/>
                </a:solidFill>
              </a:defRPr>
            </a:lvl1pPr>
          </a:lstStyle>
          <a:p>
            <a:r>
              <a:rPr lang="en-US" dirty="0"/>
              <a:t>Click to edit master title style</a:t>
            </a:r>
            <a:endParaRPr lang="sv-SE" dirty="0"/>
          </a:p>
        </p:txBody>
      </p:sp>
      <p:sp>
        <p:nvSpPr>
          <p:cNvPr id="14" name="Underrubrik 2"/>
          <p:cNvSpPr>
            <a:spLocks noGrp="1"/>
          </p:cNvSpPr>
          <p:nvPr>
            <p:ph type="subTitle" idx="10" hasCustomPrompt="1"/>
          </p:nvPr>
        </p:nvSpPr>
        <p:spPr>
          <a:xfrm>
            <a:off x="763200" y="6453336"/>
            <a:ext cx="2629608" cy="360040"/>
          </a:xfrm>
        </p:spPr>
        <p:txBody>
          <a:bodyPr>
            <a:normAutofit/>
          </a:bodyPr>
          <a:lstStyle>
            <a:lvl1pPr marL="0" indent="0" algn="l">
              <a:buNone/>
              <a:defRPr sz="1000">
                <a:solidFill>
                  <a:schemeClr val="tx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a:t>[Bild nr.]</a:t>
            </a:r>
          </a:p>
        </p:txBody>
      </p:sp>
      <p:sp>
        <p:nvSpPr>
          <p:cNvPr id="8" name="Platshållare för text 19"/>
          <p:cNvSpPr>
            <a:spLocks noGrp="1"/>
          </p:cNvSpPr>
          <p:nvPr>
            <p:ph type="body" sz="quarter" idx="12" hasCustomPrompt="1"/>
          </p:nvPr>
        </p:nvSpPr>
        <p:spPr>
          <a:xfrm>
            <a:off x="5311140" y="5074920"/>
            <a:ext cx="2957160" cy="360000"/>
          </a:xfrm>
        </p:spPr>
        <p:txBody>
          <a:bodyPr wrap="square" rIns="0" anchor="b" anchorCtr="0">
            <a:noAutofit/>
          </a:bodyPr>
          <a:lstStyle>
            <a:lvl1pPr marL="342900" marR="0" indent="-342900" algn="r" defTabSz="914400" rtl="0" eaLnBrk="1" fontAlgn="auto" latinLnBrk="0" hangingPunct="1">
              <a:lnSpc>
                <a:spcPct val="100000"/>
              </a:lnSpc>
              <a:spcBef>
                <a:spcPct val="20000"/>
              </a:spcBef>
              <a:spcAft>
                <a:spcPts val="0"/>
              </a:spcAft>
              <a:buClrTx/>
              <a:buSzTx/>
              <a:buFont typeface="Arial" pitchFamily="34" charset="0"/>
              <a:buNone/>
              <a:tabLst/>
              <a:defRPr sz="1000"/>
            </a:lvl1pPr>
            <a:lvl2pPr algn="r">
              <a:defRPr/>
            </a:lvl2pPr>
            <a:lvl3pPr algn="r">
              <a:defRPr/>
            </a:lvl3pPr>
            <a:lvl4pPr algn="r">
              <a:defRPr/>
            </a:lvl4pPr>
            <a:lvl5pPr algn="r">
              <a:defRPr/>
            </a:lvl5pPr>
          </a:lstStyle>
          <a:p>
            <a:pPr marL="342900" marR="0" lvl="0" indent="-342900" algn="r" defTabSz="914400" rtl="0" eaLnBrk="1" fontAlgn="auto" latinLnBrk="0" hangingPunct="1">
              <a:lnSpc>
                <a:spcPct val="100000"/>
              </a:lnSpc>
              <a:spcBef>
                <a:spcPct val="20000"/>
              </a:spcBef>
              <a:spcAft>
                <a:spcPts val="0"/>
              </a:spcAft>
              <a:buClrTx/>
              <a:buSzTx/>
              <a:buFont typeface="Arial" pitchFamily="34" charset="0"/>
              <a:buNone/>
              <a:tabLst/>
              <a:defRPr/>
            </a:pPr>
            <a:r>
              <a:rPr lang="sv-SE" dirty="0"/>
              <a:t>[Ev. källa]</a:t>
            </a:r>
          </a:p>
        </p:txBody>
      </p:sp>
    </p:spTree>
    <p:extLst>
      <p:ext uri="{BB962C8B-B14F-4D97-AF65-F5344CB8AC3E}">
        <p14:creationId xmlns:p14="http://schemas.microsoft.com/office/powerpoint/2010/main" val="414832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ktangel 7"/>
          <p:cNvSpPr/>
          <p:nvPr userDrawn="1"/>
        </p:nvSpPr>
        <p:spPr>
          <a:xfrm>
            <a:off x="0" y="6237312"/>
            <a:ext cx="9144000" cy="620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467545" y="378725"/>
            <a:ext cx="8207148" cy="722249"/>
          </a:xfrm>
          <a:prstGeom prst="rect">
            <a:avLst/>
          </a:prstGeom>
        </p:spPr>
        <p:txBody>
          <a:bodyPr vert="horz" lIns="91440" tIns="45720" rIns="91440" bIns="45720" rtlCol="0" anchor="ctr">
            <a:normAutofit/>
          </a:bodyPr>
          <a:lstStyle/>
          <a:p>
            <a:r>
              <a:rPr lang="sv-SE" dirty="0"/>
              <a:t>Klicka här för att ändra format</a:t>
            </a:r>
            <a:endParaRPr lang="en-US" dirty="0"/>
          </a:p>
        </p:txBody>
      </p:sp>
      <p:sp>
        <p:nvSpPr>
          <p:cNvPr id="3" name="Text Placeholder 2"/>
          <p:cNvSpPr>
            <a:spLocks noGrp="1"/>
          </p:cNvSpPr>
          <p:nvPr>
            <p:ph type="body" idx="1"/>
          </p:nvPr>
        </p:nvSpPr>
        <p:spPr>
          <a:xfrm>
            <a:off x="467544" y="1479700"/>
            <a:ext cx="8207149" cy="4311502"/>
          </a:xfrm>
          <a:prstGeom prst="rect">
            <a:avLst/>
          </a:prstGeom>
        </p:spPr>
        <p:txBody>
          <a:bodyPr vert="horz" lIns="91440" tIns="45720" rIns="91440" bIns="45720" rtlCol="0">
            <a:norm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9" name="textruta 8"/>
          <p:cNvSpPr txBox="1"/>
          <p:nvPr userDrawn="1"/>
        </p:nvSpPr>
        <p:spPr>
          <a:xfrm>
            <a:off x="467273" y="6393358"/>
            <a:ext cx="2684902" cy="369332"/>
          </a:xfrm>
          <a:prstGeom prst="rect">
            <a:avLst/>
          </a:prstGeom>
          <a:noFill/>
        </p:spPr>
        <p:txBody>
          <a:bodyPr wrap="non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S4I, Standard for insurance</a:t>
            </a:r>
          </a:p>
        </p:txBody>
      </p:sp>
    </p:spTree>
    <p:extLst>
      <p:ext uri="{BB962C8B-B14F-4D97-AF65-F5344CB8AC3E}">
        <p14:creationId xmlns:p14="http://schemas.microsoft.com/office/powerpoint/2010/main" val="392179051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8" r:id="rId11"/>
    <p:sldLayoutId id="2147483709" r:id="rId12"/>
    <p:sldLayoutId id="2147483710" r:id="rId13"/>
    <p:sldLayoutId id="2147483711" r:id="rId14"/>
    <p:sldLayoutId id="2147483712" r:id="rId15"/>
    <p:sldLayoutId id="2147483713" r:id="rId16"/>
    <p:sldLayoutId id="2147483714" r:id="rId17"/>
  </p:sldLayoutIdLst>
  <p:hf hdr="0" ftr="0"/>
  <p:txStyles>
    <p:titleStyle>
      <a:lvl1pPr algn="l" defTabSz="914400" rtl="0" eaLnBrk="1" latinLnBrk="0" hangingPunct="1">
        <a:lnSpc>
          <a:spcPct val="90000"/>
        </a:lnSpc>
        <a:spcBef>
          <a:spcPct val="0"/>
        </a:spcBef>
        <a:buNone/>
        <a:defRPr sz="3600" kern="1200" cap="none" baseline="0">
          <a:solidFill>
            <a:schemeClr val="tx1"/>
          </a:solidFill>
          <a:effectLst/>
          <a:latin typeface="Candara" panose="020E0502030303020204" pitchFamily="34" charset="0"/>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none" baseline="0">
          <a:solidFill>
            <a:schemeClr val="tx1"/>
          </a:solidFill>
          <a:effectLst/>
          <a:latin typeface="Candara" panose="020E0502030303020204" pitchFamily="34" charset="0"/>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none" baseline="0">
          <a:solidFill>
            <a:schemeClr val="tx1"/>
          </a:solidFill>
          <a:effectLst/>
          <a:latin typeface="Candara" panose="020E0502030303020204" pitchFamily="34" charset="0"/>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none" baseline="0">
          <a:solidFill>
            <a:schemeClr val="tx1"/>
          </a:solidFill>
          <a:effectLst/>
          <a:latin typeface="Candara" panose="020E0502030303020204" pitchFamily="34" charset="0"/>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none" baseline="0">
          <a:solidFill>
            <a:schemeClr val="tx1"/>
          </a:solidFill>
          <a:effectLst/>
          <a:latin typeface="Candara" panose="020E0502030303020204" pitchFamily="34" charset="0"/>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none" baseline="0">
          <a:solidFill>
            <a:schemeClr val="tx1"/>
          </a:solidFill>
          <a:effectLst/>
          <a:latin typeface="Candara" panose="020E0502030303020204" pitchFamily="34" charset="0"/>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p:txBody>
          <a:bodyPr/>
          <a:lstStyle/>
          <a:p>
            <a:r>
              <a:rPr lang="sv-SE" dirty="0"/>
              <a:t>Provisionsfilsstandard SU möte 2019-09-27</a:t>
            </a:r>
            <a:br>
              <a:rPr lang="sv-SE" dirty="0"/>
            </a:br>
            <a:r>
              <a:rPr lang="sv-SE" dirty="0"/>
              <a:t>S4I</a:t>
            </a:r>
          </a:p>
        </p:txBody>
      </p:sp>
      <p:sp>
        <p:nvSpPr>
          <p:cNvPr id="5" name="Underrubrik 4"/>
          <p:cNvSpPr>
            <a:spLocks noGrp="1"/>
          </p:cNvSpPr>
          <p:nvPr>
            <p:ph type="subTitle" idx="1"/>
          </p:nvPr>
        </p:nvSpPr>
        <p:spPr/>
        <p:txBody>
          <a:bodyPr>
            <a:normAutofit/>
          </a:bodyPr>
          <a:lstStyle/>
          <a:p>
            <a:r>
              <a:rPr lang="sv-SE" dirty="0"/>
              <a:t>Status per 2019-09-20</a:t>
            </a:r>
          </a:p>
        </p:txBody>
      </p:sp>
    </p:spTree>
    <p:extLst>
      <p:ext uri="{BB962C8B-B14F-4D97-AF65-F5344CB8AC3E}">
        <p14:creationId xmlns:p14="http://schemas.microsoft.com/office/powerpoint/2010/main" val="3221776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a:bodyPr>
          <a:lstStyle/>
          <a:p>
            <a:pPr marL="0" indent="0">
              <a:buNone/>
            </a:pPr>
            <a:r>
              <a:rPr lang="sv-SE" dirty="0"/>
              <a:t>Tekniskt format:</a:t>
            </a:r>
          </a:p>
          <a:p>
            <a:r>
              <a:rPr lang="sv-SE" dirty="0"/>
              <a:t>XML fastställd – kommer även att vara kompatibelt för </a:t>
            </a:r>
            <a:r>
              <a:rPr lang="sv-SE" dirty="0" err="1"/>
              <a:t>excel</a:t>
            </a:r>
            <a:endParaRPr lang="sv-SE" dirty="0"/>
          </a:p>
          <a:p>
            <a:r>
              <a:rPr lang="sv-SE" dirty="0"/>
              <a:t>Ny XML version skickas ut denna vecka</a:t>
            </a:r>
          </a:p>
          <a:p>
            <a:r>
              <a:rPr lang="sv-SE" dirty="0"/>
              <a:t>Uppdaterad dokumentation utskickad 2019-09-20</a:t>
            </a:r>
            <a:br>
              <a:rPr lang="sv-SE" dirty="0"/>
            </a:br>
            <a:endParaRPr lang="sv-SE" dirty="0"/>
          </a:p>
          <a:p>
            <a:r>
              <a:rPr lang="sv-SE" dirty="0"/>
              <a:t>Genomgång med bolagen den 10/10</a:t>
            </a:r>
          </a:p>
          <a:p>
            <a:pPr marL="0" indent="0">
              <a:buNone/>
            </a:pPr>
            <a:endParaRPr lang="sv-SE" dirty="0"/>
          </a:p>
        </p:txBody>
      </p:sp>
      <p:sp>
        <p:nvSpPr>
          <p:cNvPr id="3" name="Rubrik 2"/>
          <p:cNvSpPr>
            <a:spLocks noGrp="1"/>
          </p:cNvSpPr>
          <p:nvPr>
            <p:ph type="title"/>
          </p:nvPr>
        </p:nvSpPr>
        <p:spPr/>
        <p:txBody>
          <a:bodyPr/>
          <a:lstStyle/>
          <a:p>
            <a:r>
              <a:rPr lang="sv-SE" dirty="0">
                <a:solidFill>
                  <a:schemeClr val="tx1"/>
                </a:solidFill>
              </a:rPr>
              <a:t>Status Provisionsfil 2019 </a:t>
            </a:r>
          </a:p>
        </p:txBody>
      </p:sp>
    </p:spTree>
    <p:extLst>
      <p:ext uri="{BB962C8B-B14F-4D97-AF65-F5344CB8AC3E}">
        <p14:creationId xmlns:p14="http://schemas.microsoft.com/office/powerpoint/2010/main" val="3915627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a:bodyPr>
          <a:lstStyle/>
          <a:p>
            <a:pPr marL="0" indent="0">
              <a:buNone/>
            </a:pPr>
            <a:r>
              <a:rPr lang="sv-SE" sz="1600" u="sng" dirty="0"/>
              <a:t>MIS 2.0</a:t>
            </a:r>
          </a:p>
          <a:p>
            <a:pPr marL="0" indent="0">
              <a:buNone/>
            </a:pPr>
            <a:r>
              <a:rPr lang="sv-SE" sz="1600" dirty="0"/>
              <a:t>Styrelsen i S4I beslutade den 28 mars 2019, i enlighet med framlagt förslag från utskottet den 15 mars 2019, att de anslutna bolag har rätt att, innan publicering av MIS 2.0, delge andra aktörer information om MIS 2.0. Dessa samarbetspartners har dock inte rätt att själva påverka standarden.  </a:t>
            </a:r>
          </a:p>
          <a:p>
            <a:pPr marL="0" indent="0">
              <a:buNone/>
            </a:pPr>
            <a:r>
              <a:rPr lang="sv-SE" sz="1600" u="sng" dirty="0"/>
              <a:t>Provisionsfil</a:t>
            </a:r>
          </a:p>
          <a:p>
            <a:pPr marL="0" indent="0">
              <a:buNone/>
            </a:pPr>
            <a:r>
              <a:rPr lang="sv-SE" sz="1600" dirty="0"/>
              <a:t>Frågor har nu uppkommit under sommaren från förmedlarbolag till försäkringsbolag angående den nya standarden kring provisionsfil.</a:t>
            </a:r>
          </a:p>
          <a:p>
            <a:pPr marL="0" indent="0">
              <a:buNone/>
            </a:pPr>
            <a:r>
              <a:rPr lang="sv-SE" sz="1600" dirty="0"/>
              <a:t>Förslag till beslut</a:t>
            </a:r>
            <a:r>
              <a:rPr lang="sv-SE" sz="1600"/>
              <a:t>: När standarden </a:t>
            </a:r>
            <a:r>
              <a:rPr lang="sv-SE" sz="1600" dirty="0"/>
              <a:t>för provisionsfilen anses vara ”klar” är förslaget att vi tillämpar samma princip som MIS 2.0 dvs de anslutna bolagen har rätt att delge andra aktörer informationen men att de inte har någon rätt att påverka standarden. .</a:t>
            </a:r>
          </a:p>
          <a:p>
            <a:pPr marL="0" indent="0">
              <a:buNone/>
            </a:pPr>
            <a:endParaRPr lang="sv-SE" dirty="0"/>
          </a:p>
        </p:txBody>
      </p:sp>
      <p:sp>
        <p:nvSpPr>
          <p:cNvPr id="3" name="Rubrik 2"/>
          <p:cNvSpPr>
            <a:spLocks noGrp="1"/>
          </p:cNvSpPr>
          <p:nvPr>
            <p:ph type="title"/>
          </p:nvPr>
        </p:nvSpPr>
        <p:spPr/>
        <p:txBody>
          <a:bodyPr>
            <a:normAutofit/>
          </a:bodyPr>
          <a:lstStyle/>
          <a:p>
            <a:r>
              <a:rPr lang="sv-SE" dirty="0">
                <a:solidFill>
                  <a:schemeClr val="tx1"/>
                </a:solidFill>
              </a:rPr>
              <a:t>Förslag till beslut </a:t>
            </a:r>
          </a:p>
        </p:txBody>
      </p:sp>
    </p:spTree>
    <p:extLst>
      <p:ext uri="{BB962C8B-B14F-4D97-AF65-F5344CB8AC3E}">
        <p14:creationId xmlns:p14="http://schemas.microsoft.com/office/powerpoint/2010/main" val="4271027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3E1F1A9D-8AB5-41FB-BB0F-540046561987}"/>
              </a:ext>
            </a:extLst>
          </p:cNvPr>
          <p:cNvSpPr>
            <a:spLocks noGrp="1"/>
          </p:cNvSpPr>
          <p:nvPr>
            <p:ph type="ctrTitle"/>
          </p:nvPr>
        </p:nvSpPr>
        <p:spPr/>
        <p:txBody>
          <a:bodyPr/>
          <a:lstStyle/>
          <a:p>
            <a:r>
              <a:rPr lang="sv-SE" dirty="0"/>
              <a:t>Tack!</a:t>
            </a:r>
          </a:p>
        </p:txBody>
      </p:sp>
      <p:sp>
        <p:nvSpPr>
          <p:cNvPr id="5" name="Underrubrik 4">
            <a:extLst>
              <a:ext uri="{FF2B5EF4-FFF2-40B4-BE49-F238E27FC236}">
                <a16:creationId xmlns:a16="http://schemas.microsoft.com/office/drawing/2014/main" id="{38E53668-C90E-461C-A361-4AA3CECE9098}"/>
              </a:ext>
            </a:extLst>
          </p:cNvPr>
          <p:cNvSpPr>
            <a:spLocks noGrp="1"/>
          </p:cNvSpPr>
          <p:nvPr>
            <p:ph type="subTitle" idx="1"/>
          </p:nvPr>
        </p:nvSpPr>
        <p:spPr/>
        <p:txBody>
          <a:bodyPr/>
          <a:lstStyle/>
          <a:p>
            <a:endParaRPr lang="sv-SE"/>
          </a:p>
        </p:txBody>
      </p:sp>
    </p:spTree>
    <p:extLst>
      <p:ext uri="{BB962C8B-B14F-4D97-AF65-F5344CB8AC3E}">
        <p14:creationId xmlns:p14="http://schemas.microsoft.com/office/powerpoint/2010/main" val="1174553628"/>
      </p:ext>
    </p:extLst>
  </p:cSld>
  <p:clrMapOvr>
    <a:masterClrMapping/>
  </p:clrMapOvr>
</p:sld>
</file>

<file path=ppt/theme/theme1.xml><?xml version="1.0" encoding="utf-8"?>
<a:theme xmlns:a="http://schemas.openxmlformats.org/drawingml/2006/main" name="Droppe">
  <a:themeElements>
    <a:clrScheme name="Droppe">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pe">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pe">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roppe">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02D71DE3F42C0E40A42D0398387D8270" ma:contentTypeVersion="7" ma:contentTypeDescription="Skapa ett nytt dokument." ma:contentTypeScope="" ma:versionID="5d2ac6c04ee582ff70715f1864f105ef">
  <xsd:schema xmlns:xsd="http://www.w3.org/2001/XMLSchema" xmlns:xs="http://www.w3.org/2001/XMLSchema" xmlns:p="http://schemas.microsoft.com/office/2006/metadata/properties" xmlns:ns2="7a19a66b-183d-486e-8375-7f63ccf28191" xmlns:ns3="06c93f85-cd31-4b4a-a11a-b06d1ada9167" targetNamespace="http://schemas.microsoft.com/office/2006/metadata/properties" ma:root="true" ma:fieldsID="d32e6a9cec073acfd8556648820640c0" ns2:_="" ns3:_="">
    <xsd:import namespace="7a19a66b-183d-486e-8375-7f63ccf28191"/>
    <xsd:import namespace="06c93f85-cd31-4b4a-a11a-b06d1ada9167"/>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EventHashCode" minOccurs="0"/>
                <xsd:element ref="ns2: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19a66b-183d-486e-8375-7f63ccf2819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6c93f85-cd31-4b4a-a11a-b06d1ada9167" elementFormDefault="qualified">
    <xsd:import namespace="http://schemas.microsoft.com/office/2006/documentManagement/types"/>
    <xsd:import namespace="http://schemas.microsoft.com/office/infopath/2007/PartnerControls"/>
    <xsd:element name="SharedWithUsers" ma:index="11"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AB51BCB-666B-4641-AA70-508B2E54A1C2}">
  <ds:schemaRefs>
    <ds:schemaRef ds:uri="http://purl.org/dc/terms/"/>
    <ds:schemaRef ds:uri="http://schemas.microsoft.com/office/2006/documentManagement/types"/>
    <ds:schemaRef ds:uri="06c93f85-cd31-4b4a-a11a-b06d1ada9167"/>
    <ds:schemaRef ds:uri="http://purl.org/dc/dcmityp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7a19a66b-183d-486e-8375-7f63ccf28191"/>
    <ds:schemaRef ds:uri="http://www.w3.org/XML/1998/namespace"/>
  </ds:schemaRefs>
</ds:datastoreItem>
</file>

<file path=customXml/itemProps2.xml><?xml version="1.0" encoding="utf-8"?>
<ds:datastoreItem xmlns:ds="http://schemas.openxmlformats.org/officeDocument/2006/customXml" ds:itemID="{D9690D88-60D0-4CC4-9FDF-248D218809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a19a66b-183d-486e-8375-7f63ccf28191"/>
    <ds:schemaRef ds:uri="06c93f85-cd31-4b4a-a11a-b06d1ada91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095DF3-DCC7-4611-AA3A-C2317220CE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TM04033925[[fn=Droppe]]</Template>
  <TotalTime>6805</TotalTime>
  <Words>160</Words>
  <Application>Microsoft Office PowerPoint</Application>
  <PresentationFormat>Bildspel på skärmen (4:3)</PresentationFormat>
  <Paragraphs>16</Paragraphs>
  <Slides>4</Slides>
  <Notes>1</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4</vt:i4>
      </vt:variant>
    </vt:vector>
  </HeadingPairs>
  <TitlesOfParts>
    <vt:vector size="9" baseType="lpstr">
      <vt:lpstr>Arial</vt:lpstr>
      <vt:lpstr>Candara</vt:lpstr>
      <vt:lpstr>Times New Roman</vt:lpstr>
      <vt:lpstr>Tw Cen MT</vt:lpstr>
      <vt:lpstr>Droppe</vt:lpstr>
      <vt:lpstr>Provisionsfilsstandard SU möte 2019-09-27 S4I</vt:lpstr>
      <vt:lpstr>Status Provisionsfil 2019 </vt:lpstr>
      <vt:lpstr>Förslag till beslut </vt:lpstr>
      <vt:lpstr>Tack!</vt:lpstr>
    </vt:vector>
  </TitlesOfParts>
  <Company>Ogilvy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Ingen bildrubrik</dc:title>
  <dc:creator>Anna Lind-Lewin</dc:creator>
  <cp:lastModifiedBy>Karin Lindblad</cp:lastModifiedBy>
  <cp:revision>704</cp:revision>
  <cp:lastPrinted>2016-08-31T12:12:37Z</cp:lastPrinted>
  <dcterms:created xsi:type="dcterms:W3CDTF">2002-04-02T09:19:51Z</dcterms:created>
  <dcterms:modified xsi:type="dcterms:W3CDTF">2019-09-20T13:16:02Z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0x01010002D71DE3F42C0E40A42D0398387D8270</vt:lpwstr>
  </property>
</Properties>
</file>