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4"/>
  </p:sldMasterIdLst>
  <p:notesMasterIdLst>
    <p:notesMasterId r:id="rId10"/>
  </p:notesMasterIdLst>
  <p:handoutMasterIdLst>
    <p:handoutMasterId r:id="rId11"/>
  </p:handoutMasterIdLst>
  <p:sldIdLst>
    <p:sldId id="479" r:id="rId5"/>
    <p:sldId id="487" r:id="rId6"/>
    <p:sldId id="506" r:id="rId7"/>
    <p:sldId id="484" r:id="rId8"/>
    <p:sldId id="469" r:id="rId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1" userDrawn="1">
          <p15:clr>
            <a:srgbClr val="A4A3A4"/>
          </p15:clr>
        </p15:guide>
        <p15:guide id="2" pos="2133" userDrawn="1">
          <p15:clr>
            <a:srgbClr val="A4A3A4"/>
          </p15:clr>
        </p15:guide>
        <p15:guide id="3" orient="horz" pos="3128">
          <p15:clr>
            <a:srgbClr val="A4A3A4"/>
          </p15:clr>
        </p15:guide>
        <p15:guide id="4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BCC6"/>
    <a:srgbClr val="7FAEC1"/>
    <a:srgbClr val="005D83"/>
    <a:srgbClr val="006799"/>
    <a:srgbClr val="6767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Mörkt forma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Ljust format 3 - Dekorfärg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llanmörkt format 1 - Dekorfär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20" autoAdjust="0"/>
    <p:restoredTop sz="89374" autoAdjust="0"/>
  </p:normalViewPr>
  <p:slideViewPr>
    <p:cSldViewPr>
      <p:cViewPr varScale="1">
        <p:scale>
          <a:sx n="93" d="100"/>
          <a:sy n="93" d="100"/>
        </p:scale>
        <p:origin x="12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686" y="-72"/>
      </p:cViewPr>
      <p:guideLst>
        <p:guide orient="horz" pos="3121"/>
        <p:guide pos="2133"/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717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717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76AB7E5-160B-483B-9FB5-95EA03412A1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1723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717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141" y="4714877"/>
            <a:ext cx="4985393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Klicka här för att ändra format på bakgrundstexten</a:t>
            </a:r>
          </a:p>
          <a:p>
            <a:pPr lvl="1"/>
            <a:r>
              <a:rPr lang="en-GB" noProof="0"/>
              <a:t>Nivå två</a:t>
            </a:r>
          </a:p>
          <a:p>
            <a:pPr lvl="2"/>
            <a:r>
              <a:rPr lang="en-GB" noProof="0"/>
              <a:t>Nivå tre</a:t>
            </a:r>
          </a:p>
          <a:p>
            <a:pPr lvl="3"/>
            <a:r>
              <a:rPr lang="en-GB" noProof="0"/>
              <a:t>Nivå fyra</a:t>
            </a:r>
          </a:p>
          <a:p>
            <a:pPr lvl="4"/>
            <a:r>
              <a:rPr lang="en-GB" noProof="0"/>
              <a:t>Nivå fem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717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F5EBB0C-B099-4B09-8339-6F66430D6AC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1107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156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sv-SE" sz="1200" kern="1200" dirty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299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sv-SE" sz="1200" kern="1200" dirty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033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/>
              <a:t>Info.modell</a:t>
            </a:r>
            <a:r>
              <a:rPr lang="sv-SE" dirty="0"/>
              <a:t> och XML ska uppdateras till nuvarande version av </a:t>
            </a:r>
            <a:r>
              <a:rPr lang="sv-SE" dirty="0" err="1"/>
              <a:t>MISLife</a:t>
            </a:r>
            <a:r>
              <a:rPr lang="sv-SE" dirty="0"/>
              <a:t> 2.0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925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330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819" y="336807"/>
            <a:ext cx="8208137" cy="722249"/>
          </a:xfrm>
        </p:spPr>
        <p:txBody>
          <a:bodyPr/>
          <a:lstStyle>
            <a:lvl1pPr algn="l">
              <a:defRPr cap="none" baseline="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468314" y="1479700"/>
            <a:ext cx="8207642" cy="4613596"/>
          </a:xfrm>
        </p:spPr>
        <p:txBody>
          <a:bodyPr/>
          <a:lstStyle>
            <a:lvl1pPr>
              <a:defRPr cap="none" baseline="0">
                <a:latin typeface="Candara" panose="020E0502030303020204" pitchFamily="34" charset="0"/>
              </a:defRPr>
            </a:lvl1pPr>
            <a:lvl2pPr>
              <a:defRPr cap="none" baseline="0">
                <a:latin typeface="Candara" panose="020E0502030303020204" pitchFamily="34" charset="0"/>
              </a:defRPr>
            </a:lvl2pPr>
            <a:lvl3pPr>
              <a:defRPr cap="none" baseline="0">
                <a:latin typeface="Candara" panose="020E0502030303020204" pitchFamily="34" charset="0"/>
              </a:defRPr>
            </a:lvl3pPr>
            <a:lvl4pPr>
              <a:defRPr cap="none" baseline="0">
                <a:latin typeface="Candara" panose="020E0502030303020204" pitchFamily="34" charset="0"/>
              </a:defRPr>
            </a:lvl4pPr>
            <a:lvl5pPr>
              <a:defRPr cap="none" baseline="0">
                <a:latin typeface="Candara" panose="020E0502030303020204" pitchFamily="34" charset="0"/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8" name="textruta 7"/>
          <p:cNvSpPr txBox="1"/>
          <p:nvPr userDrawn="1"/>
        </p:nvSpPr>
        <p:spPr>
          <a:xfrm>
            <a:off x="467273" y="6393358"/>
            <a:ext cx="268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S4I, Standard for insurance</a:t>
            </a:r>
          </a:p>
        </p:txBody>
      </p:sp>
      <p:sp>
        <p:nvSpPr>
          <p:cNvPr id="9" name="textruta 8"/>
          <p:cNvSpPr txBox="1"/>
          <p:nvPr userDrawn="1"/>
        </p:nvSpPr>
        <p:spPr>
          <a:xfrm>
            <a:off x="8316416" y="6393358"/>
            <a:ext cx="401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2CF46FA-244A-4C49-8568-C8EF50848188}" type="slidenum">
              <a:rPr lang="sv-SE" sz="1400" smtClean="0"/>
              <a:t>‹#›</a:t>
            </a:fld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23778630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240102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0" y="332656"/>
            <a:ext cx="7773338" cy="650242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412777"/>
            <a:ext cx="3829520" cy="437842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412777"/>
            <a:ext cx="3829050" cy="437842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A23995B-8D22-4C40-A2AC-7C007DD4B8B4}" type="datetime1">
              <a:rPr lang="sv-SE" smtClean="0"/>
              <a:t>2019-05-27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303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C5C8C72-15BA-44D6-A4BC-A236087CB413}" type="datetime1">
              <a:rPr lang="sv-SE" smtClean="0"/>
              <a:t>2019-05-27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8C4967D-3A9D-4FA6-942E-9BA9D5A635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592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07148" cy="722249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6716E1-4CCD-4E75-91C1-B3F920C7CBD3}" type="datetime1">
              <a:rPr lang="sv-SE" smtClean="0"/>
              <a:t>2019-05-27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D46DCB-A742-43FA-B926-3C036FF419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714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662D54B-65E1-4E40-8B10-33A7A5EDBA33}" type="datetime1">
              <a:rPr lang="sv-SE" smtClean="0"/>
              <a:t>2019-05-27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EC0185E-4073-4F4E-B615-1473BFB6E9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523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CF4264-B1D5-43F5-B017-90EAC9E2794B}" type="datetime1">
              <a:rPr lang="sv-SE" smtClean="0"/>
              <a:t>2019-05-27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69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630D858-7B88-4A34-8CC5-11CF0E13E943}" type="datetime1">
              <a:rPr lang="sv-SE" smtClean="0"/>
              <a:t>2019-05-27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E8212A4-92C9-4565-A5AC-C5D311BDC8B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65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FCD3B4D-6E58-485E-9C79-A18197215A56}" type="datetime1">
              <a:rPr lang="sv-SE" smtClean="0"/>
              <a:t>2019-05-27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57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1C122E8-2473-47BA-B7E6-5329AEFD782C}" type="datetime1">
              <a:rPr lang="sv-SE" smtClean="0"/>
              <a:t>2019-05-27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9849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440F5DD-379C-458C-B2DC-97141328BDD1}" type="datetime1">
              <a:rPr lang="sv-SE" smtClean="0"/>
              <a:t>2019-05-27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844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E26F31A-D66C-4270-8F0F-38E9E0975575}" type="datetime1">
              <a:rPr lang="sv-SE" smtClean="0"/>
              <a:t>2019-05-27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41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B93557E-4D10-4A73-B46C-5B47B42E8A1B}" type="datetime1">
              <a:rPr lang="sv-SE" smtClean="0"/>
              <a:t>2019-05-27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785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760AB2D-D70B-46FE-94CA-0A830AB8D3D3}" type="datetime1">
              <a:rPr lang="sv-SE" smtClean="0"/>
              <a:t>2019-05-27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0BEF449-7916-4DEF-BAD8-FA5E1D66AE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877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755D31D-2743-4534-9179-F3F225CBD3BC}" type="datetime1">
              <a:rPr lang="sv-SE" smtClean="0"/>
              <a:t>2019-05-27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9E343AA-5C01-407B-B701-2A8EE7FED17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25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545" y="378725"/>
            <a:ext cx="8207148" cy="722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479700"/>
            <a:ext cx="8207149" cy="4311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9" name="textruta 8"/>
          <p:cNvSpPr txBox="1"/>
          <p:nvPr userDrawn="1"/>
        </p:nvSpPr>
        <p:spPr>
          <a:xfrm>
            <a:off x="467273" y="6393358"/>
            <a:ext cx="268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S4I, Standard for insurance</a:t>
            </a:r>
          </a:p>
        </p:txBody>
      </p:sp>
    </p:spTree>
    <p:extLst>
      <p:ext uri="{BB962C8B-B14F-4D97-AF65-F5344CB8AC3E}">
        <p14:creationId xmlns:p14="http://schemas.microsoft.com/office/powerpoint/2010/main" val="392179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none" baseline="0">
          <a:solidFill>
            <a:schemeClr val="tx1"/>
          </a:solidFill>
          <a:effectLst/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err="1"/>
              <a:t>MISLife</a:t>
            </a:r>
            <a:r>
              <a:rPr lang="sv-SE" dirty="0"/>
              <a:t> 2.0 </a:t>
            </a:r>
            <a:br>
              <a:rPr lang="sv-SE" dirty="0"/>
            </a:br>
            <a:r>
              <a:rPr lang="sv-SE" dirty="0"/>
              <a:t>Standardiseringsutskott 2019-06-03</a:t>
            </a:r>
          </a:p>
        </p:txBody>
      </p:sp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Status per 2019-05-27</a:t>
            </a:r>
          </a:p>
        </p:txBody>
      </p:sp>
    </p:spTree>
    <p:extLst>
      <p:ext uri="{BB962C8B-B14F-4D97-AF65-F5344CB8AC3E}">
        <p14:creationId xmlns:p14="http://schemas.microsoft.com/office/powerpoint/2010/main" val="3221776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7819" y="336807"/>
            <a:ext cx="8208137" cy="722249"/>
          </a:xfrm>
        </p:spPr>
        <p:txBody>
          <a:bodyPr/>
          <a:lstStyle/>
          <a:p>
            <a:r>
              <a:rPr lang="sv-SE" dirty="0"/>
              <a:t>Projektstatus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xfrm>
            <a:off x="467818" y="1484784"/>
            <a:ext cx="7560565" cy="4613596"/>
          </a:xfrm>
        </p:spPr>
        <p:txBody>
          <a:bodyPr>
            <a:normAutofit/>
          </a:bodyPr>
          <a:lstStyle/>
          <a:p>
            <a:r>
              <a:rPr lang="sv-SE" sz="2400" dirty="0"/>
              <a:t>Senaste versionen av </a:t>
            </a:r>
            <a:r>
              <a:rPr lang="sv-SE" sz="2400" dirty="0" err="1"/>
              <a:t>MISLife</a:t>
            </a:r>
            <a:r>
              <a:rPr lang="sv-SE" sz="2400" dirty="0"/>
              <a:t> 2.0 per 2019-05-22</a:t>
            </a:r>
            <a:br>
              <a:rPr lang="sv-SE" sz="2200" dirty="0"/>
            </a:br>
            <a:endParaRPr lang="sv-SE" sz="2200" dirty="0"/>
          </a:p>
          <a:p>
            <a:r>
              <a:rPr lang="sv-SE" sz="2400" dirty="0"/>
              <a:t>”Kundfråga” för </a:t>
            </a:r>
            <a:r>
              <a:rPr lang="sv-SE" sz="2400" dirty="0" err="1"/>
              <a:t>MISLife</a:t>
            </a:r>
            <a:r>
              <a:rPr lang="sv-SE" sz="2400" dirty="0"/>
              <a:t> 2.0 har utvecklats</a:t>
            </a:r>
            <a:br>
              <a:rPr lang="sv-SE" sz="2400" dirty="0"/>
            </a:br>
            <a:br>
              <a:rPr lang="sv-SE" sz="2400" dirty="0"/>
            </a:br>
            <a:endParaRPr lang="sv-SE" sz="2400" dirty="0"/>
          </a:p>
          <a:p>
            <a:pPr marL="0" indent="0">
              <a:buNone/>
            </a:pPr>
            <a:endParaRPr lang="sv-SE" dirty="0">
              <a:highlight>
                <a:srgbClr val="FFFF00"/>
              </a:highlight>
            </a:endParaRPr>
          </a:p>
        </p:txBody>
      </p:sp>
      <p:pic>
        <p:nvPicPr>
          <p:cNvPr id="5" name="Bild 4" descr="Mätare">
            <a:extLst>
              <a:ext uri="{FF2B5EF4-FFF2-40B4-BE49-F238E27FC236}">
                <a16:creationId xmlns:a16="http://schemas.microsoft.com/office/drawing/2014/main" id="{257B8A05-6488-4A28-8DB4-6F5E09C2EB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32240" y="-243408"/>
            <a:ext cx="2160240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159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Projektstatus – införande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xfrm>
            <a:off x="467818" y="1484784"/>
            <a:ext cx="7848597" cy="4613596"/>
          </a:xfrm>
        </p:spPr>
        <p:txBody>
          <a:bodyPr>
            <a:normAutofit fontScale="92500"/>
          </a:bodyPr>
          <a:lstStyle/>
          <a:p>
            <a:r>
              <a:rPr lang="sv-SE" sz="2400" dirty="0"/>
              <a:t>Implementation av </a:t>
            </a:r>
            <a:r>
              <a:rPr lang="sv-SE" sz="2400" dirty="0" err="1"/>
              <a:t>MISLife</a:t>
            </a:r>
            <a:r>
              <a:rPr lang="sv-SE" sz="2400" dirty="0"/>
              <a:t> 2.0 – aktiva bolag </a:t>
            </a:r>
          </a:p>
          <a:p>
            <a:pPr lvl="1"/>
            <a:r>
              <a:rPr lang="sv-SE" sz="2200" dirty="0"/>
              <a:t>Alecta – Utveckling pågår, samarbete med Söderberg &amp; partners samt Min pension har initierats</a:t>
            </a:r>
          </a:p>
          <a:p>
            <a:pPr lvl="1"/>
            <a:r>
              <a:rPr lang="sv-SE" sz="2200" dirty="0"/>
              <a:t>Länsförsäkringar – har kommit långt och ny version finns i testmiljö.  Samarbete med Min Pension initierad</a:t>
            </a:r>
          </a:p>
          <a:p>
            <a:pPr lvl="1"/>
            <a:r>
              <a:rPr lang="sv-SE" sz="2200" dirty="0"/>
              <a:t>Min Pension – utredning klar, redo för genomförande, samarbete med Länsförsäkringar och Alecta </a:t>
            </a:r>
          </a:p>
          <a:p>
            <a:pPr lvl="1"/>
            <a:r>
              <a:rPr lang="sv-SE" sz="2200" dirty="0"/>
              <a:t>Handelsbanken – uppstartsfas </a:t>
            </a:r>
          </a:p>
          <a:p>
            <a:pPr lvl="1"/>
            <a:r>
              <a:rPr lang="sv-SE" sz="2200" dirty="0"/>
              <a:t>SEB – Förstudie genomförd</a:t>
            </a:r>
          </a:p>
          <a:p>
            <a:pPr lvl="1"/>
            <a:r>
              <a:rPr lang="sv-SE" sz="2200" dirty="0" err="1"/>
              <a:t>Itello</a:t>
            </a:r>
            <a:r>
              <a:rPr lang="sv-SE" sz="2200" dirty="0"/>
              <a:t> – utredning startad </a:t>
            </a:r>
          </a:p>
          <a:p>
            <a:pPr lvl="1"/>
            <a:r>
              <a:rPr lang="sv-SE" sz="2200" dirty="0"/>
              <a:t>AMF – möte initierat 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5" name="Bild 4" descr="Kugghjul">
            <a:extLst>
              <a:ext uri="{FF2B5EF4-FFF2-40B4-BE49-F238E27FC236}">
                <a16:creationId xmlns:a16="http://schemas.microsoft.com/office/drawing/2014/main" id="{15BAE837-D1B6-42A2-ADC9-EA5CCAF32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85106">
            <a:off x="6588224" y="-171400"/>
            <a:ext cx="2319597" cy="231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613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Valcentralerna – kontakt tagen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sz="2400" b="1" dirty="0"/>
              <a:t>Valcentralerna – enligt tidigare status </a:t>
            </a:r>
            <a:endParaRPr lang="sv-SE" b="1" dirty="0"/>
          </a:p>
          <a:p>
            <a:r>
              <a:rPr lang="sv-SE" sz="1800" dirty="0"/>
              <a:t>Valcentralsinfo planeras som en separat fil som är kompatibel med MIS 2.0</a:t>
            </a:r>
          </a:p>
          <a:p>
            <a:r>
              <a:rPr lang="sv-SE" sz="1800" dirty="0"/>
              <a:t>Utgångspunkt är att ta vid utifrån resultatet från arbetet som redan genomförts inom Min Pension </a:t>
            </a:r>
            <a:br>
              <a:rPr lang="sv-SE" sz="1800" dirty="0"/>
            </a:br>
            <a:endParaRPr lang="sv-SE" sz="1800" dirty="0">
              <a:highlight>
                <a:srgbClr val="FFFF00"/>
              </a:highlight>
            </a:endParaRPr>
          </a:p>
          <a:p>
            <a:r>
              <a:rPr lang="sv-SE" sz="1800" dirty="0"/>
              <a:t>Förslag på informationsmodell och tekniskt format utvecklas under våren 2019</a:t>
            </a:r>
          </a:p>
          <a:p>
            <a:r>
              <a:rPr lang="sv-SE" sz="1800" dirty="0"/>
              <a:t>Pilottester ihop med Valcentralerna beräknas ske tidigast under hösten 2019</a:t>
            </a:r>
          </a:p>
        </p:txBody>
      </p:sp>
    </p:spTree>
    <p:extLst>
      <p:ext uri="{BB962C8B-B14F-4D97-AF65-F5344CB8AC3E}">
        <p14:creationId xmlns:p14="http://schemas.microsoft.com/office/powerpoint/2010/main" val="2610221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3E1F1A9D-8AB5-41FB-BB0F-5400465619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Tack!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38E53668-C90E-461C-A361-4AA3CECE90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4553628"/>
      </p:ext>
    </p:extLst>
  </p:cSld>
  <p:clrMapOvr>
    <a:masterClrMapping/>
  </p:clrMapOvr>
</p:sld>
</file>

<file path=ppt/theme/theme1.xml><?xml version="1.0" encoding="utf-8"?>
<a:theme xmlns:a="http://schemas.openxmlformats.org/drawingml/2006/main" name="Droppe">
  <a:themeElements>
    <a:clrScheme name="Droppe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p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p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roppe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2D71DE3F42C0E40A42D0398387D8270" ma:contentTypeVersion="7" ma:contentTypeDescription="Skapa ett nytt dokument." ma:contentTypeScope="" ma:versionID="5d2ac6c04ee582ff70715f1864f105ef">
  <xsd:schema xmlns:xsd="http://www.w3.org/2001/XMLSchema" xmlns:xs="http://www.w3.org/2001/XMLSchema" xmlns:p="http://schemas.microsoft.com/office/2006/metadata/properties" xmlns:ns2="7a19a66b-183d-486e-8375-7f63ccf28191" xmlns:ns3="06c93f85-cd31-4b4a-a11a-b06d1ada9167" targetNamespace="http://schemas.microsoft.com/office/2006/metadata/properties" ma:root="true" ma:fieldsID="d32e6a9cec073acfd8556648820640c0" ns2:_="" ns3:_="">
    <xsd:import namespace="7a19a66b-183d-486e-8375-7f63ccf28191"/>
    <xsd:import namespace="06c93f85-cd31-4b4a-a11a-b06d1ada91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9a66b-183d-486e-8375-7f63ccf281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93f85-cd31-4b4a-a11a-b06d1ada916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B7FD0B0-8844-4A6F-81FA-D359D8AC86DB}"/>
</file>

<file path=customXml/itemProps2.xml><?xml version="1.0" encoding="utf-8"?>
<ds:datastoreItem xmlns:ds="http://schemas.openxmlformats.org/officeDocument/2006/customXml" ds:itemID="{8E2B5AAD-6B61-4B90-88A4-F22B32ACEF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56F37C-3649-4A84-B6AE-E355AB9F01A0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www.w3.org/XML/1998/namespace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06c93f85-cd31-4b4a-a11a-b06d1ada9167"/>
    <ds:schemaRef ds:uri="7a19a66b-183d-486e-8375-7f63ccf2819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TM04033925[[fn=Droppe]]</Template>
  <TotalTime>6024</TotalTime>
  <Words>140</Words>
  <Application>Microsoft Office PowerPoint</Application>
  <PresentationFormat>Bildspel på skärmen (4:3)</PresentationFormat>
  <Paragraphs>26</Paragraphs>
  <Slides>5</Slides>
  <Notes>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10" baseType="lpstr">
      <vt:lpstr>Arial</vt:lpstr>
      <vt:lpstr>Candara</vt:lpstr>
      <vt:lpstr>Times New Roman</vt:lpstr>
      <vt:lpstr>Tw Cen MT</vt:lpstr>
      <vt:lpstr>Droppe</vt:lpstr>
      <vt:lpstr>MISLife 2.0  Standardiseringsutskott 2019-06-03</vt:lpstr>
      <vt:lpstr>Projektstatus </vt:lpstr>
      <vt:lpstr>Projektstatus – införande </vt:lpstr>
      <vt:lpstr>Valcentralerna – kontakt tagen</vt:lpstr>
      <vt:lpstr>Tack!</vt:lpstr>
    </vt:vector>
  </TitlesOfParts>
  <Company>Ogilvy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Ingen bildrubrik</dc:title>
  <dc:creator>Anna Lind-Lewin</dc:creator>
  <cp:lastModifiedBy>Angelica Nevenstam</cp:lastModifiedBy>
  <cp:revision>663</cp:revision>
  <cp:lastPrinted>2016-08-31T12:12:37Z</cp:lastPrinted>
  <dcterms:created xsi:type="dcterms:W3CDTF">2002-04-02T09:19:51Z</dcterms:created>
  <dcterms:modified xsi:type="dcterms:W3CDTF">2019-05-27T13:15:56Z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0x01010002D71DE3F42C0E40A42D0398387D8270</vt:lpwstr>
  </property>
</Properties>
</file>