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4"/>
  </p:sldMasterIdLst>
  <p:notesMasterIdLst>
    <p:notesMasterId r:id="rId16"/>
  </p:notesMasterIdLst>
  <p:sldIdLst>
    <p:sldId id="257" r:id="rId5"/>
    <p:sldId id="435" r:id="rId6"/>
    <p:sldId id="448" r:id="rId7"/>
    <p:sldId id="438" r:id="rId8"/>
    <p:sldId id="277" r:id="rId9"/>
    <p:sldId id="278" r:id="rId10"/>
    <p:sldId id="279" r:id="rId11"/>
    <p:sldId id="280" r:id="rId12"/>
    <p:sldId id="453" r:id="rId13"/>
    <p:sldId id="452" r:id="rId14"/>
    <p:sldId id="454" r:id="rId15"/>
  </p:sldIdLst>
  <p:sldSz cx="9144000" cy="6858000" type="screen4x3"/>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05" autoAdjust="0"/>
    <p:restoredTop sz="94660"/>
  </p:normalViewPr>
  <p:slideViewPr>
    <p:cSldViewPr>
      <p:cViewPr varScale="1">
        <p:scale>
          <a:sx n="64" d="100"/>
          <a:sy n="64" d="100"/>
        </p:scale>
        <p:origin x="1088" y="4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6182AE-7D2E-4A7C-815B-DA828009AA26}" type="doc">
      <dgm:prSet loTypeId="urn:microsoft.com/office/officeart/2005/8/layout/hList7" loCatId="process" qsTypeId="urn:microsoft.com/office/officeart/2005/8/quickstyle/simple4" qsCatId="simple" csTypeId="urn:microsoft.com/office/officeart/2005/8/colors/accent0_1" csCatId="mainScheme" phldr="1"/>
      <dgm:spPr/>
    </dgm:pt>
    <dgm:pt modelId="{BB03A0AA-CD92-4BAE-8FC1-084696840297}">
      <dgm:prSet phldrT="[Text]"/>
      <dgm:spPr/>
      <dgm:t>
        <a:bodyPr/>
        <a:lstStyle/>
        <a:p>
          <a:r>
            <a:rPr lang="sv-SE" dirty="0"/>
            <a:t>Förmedlare</a:t>
          </a:r>
        </a:p>
      </dgm:t>
    </dgm:pt>
    <dgm:pt modelId="{A4FFC17D-A14A-4D84-852E-44F7775FF31D}" type="parTrans" cxnId="{EAB650F3-1A4E-4EB9-9CF6-CA4AAD9DD57E}">
      <dgm:prSet/>
      <dgm:spPr/>
      <dgm:t>
        <a:bodyPr/>
        <a:lstStyle/>
        <a:p>
          <a:endParaRPr lang="sv-SE"/>
        </a:p>
      </dgm:t>
    </dgm:pt>
    <dgm:pt modelId="{9268C5D9-D740-4B29-8C04-3A3AF359572F}" type="sibTrans" cxnId="{EAB650F3-1A4E-4EB9-9CF6-CA4AAD9DD57E}">
      <dgm:prSet/>
      <dgm:spPr/>
      <dgm:t>
        <a:bodyPr/>
        <a:lstStyle/>
        <a:p>
          <a:endParaRPr lang="sv-SE"/>
        </a:p>
      </dgm:t>
    </dgm:pt>
    <dgm:pt modelId="{BB7733D0-DE41-43E5-B75B-2E26375AEA60}">
      <dgm:prSet phldrT="[Text]"/>
      <dgm:spPr/>
      <dgm:t>
        <a:bodyPr/>
        <a:lstStyle/>
        <a:p>
          <a:r>
            <a:rPr lang="sv-SE" dirty="0"/>
            <a:t>XML4SAK (under namnändring) - Motor</a:t>
          </a:r>
        </a:p>
      </dgm:t>
    </dgm:pt>
    <dgm:pt modelId="{2A695E5E-729D-43F5-A1C3-37959D23ED97}" type="parTrans" cxnId="{52E20318-E018-4CDF-8638-5117EDF1A876}">
      <dgm:prSet/>
      <dgm:spPr/>
      <dgm:t>
        <a:bodyPr/>
        <a:lstStyle/>
        <a:p>
          <a:endParaRPr lang="sv-SE"/>
        </a:p>
      </dgm:t>
    </dgm:pt>
    <dgm:pt modelId="{441295A9-9750-43F2-B79F-3C5501FC74F8}" type="sibTrans" cxnId="{52E20318-E018-4CDF-8638-5117EDF1A876}">
      <dgm:prSet/>
      <dgm:spPr/>
      <dgm:t>
        <a:bodyPr/>
        <a:lstStyle/>
        <a:p>
          <a:endParaRPr lang="sv-SE"/>
        </a:p>
      </dgm:t>
    </dgm:pt>
    <dgm:pt modelId="{0A59F479-3F8B-4426-A460-82AE5B9DFC6C}">
      <dgm:prSet phldrT="[Text]"/>
      <dgm:spPr/>
      <dgm:t>
        <a:bodyPr/>
        <a:lstStyle/>
        <a:p>
          <a:r>
            <a:rPr lang="sv-SE" dirty="0"/>
            <a:t>Försäkringsbolag</a:t>
          </a:r>
        </a:p>
      </dgm:t>
    </dgm:pt>
    <dgm:pt modelId="{48D808CE-C757-474C-87AA-000D6A088F3E}" type="parTrans" cxnId="{8AE708A0-C00F-47A0-B9E1-32C684288C82}">
      <dgm:prSet/>
      <dgm:spPr/>
      <dgm:t>
        <a:bodyPr/>
        <a:lstStyle/>
        <a:p>
          <a:endParaRPr lang="sv-SE"/>
        </a:p>
      </dgm:t>
    </dgm:pt>
    <dgm:pt modelId="{A159A39C-1BE1-4CE1-923C-7502692879EB}" type="sibTrans" cxnId="{8AE708A0-C00F-47A0-B9E1-32C684288C82}">
      <dgm:prSet/>
      <dgm:spPr/>
      <dgm:t>
        <a:bodyPr/>
        <a:lstStyle/>
        <a:p>
          <a:endParaRPr lang="sv-SE"/>
        </a:p>
      </dgm:t>
    </dgm:pt>
    <dgm:pt modelId="{87989E35-88EB-4D94-884B-C1EA7CCDB90F}">
      <dgm:prSet phldrT="[Text]"/>
      <dgm:spPr/>
      <dgm:t>
        <a:bodyPr/>
        <a:lstStyle/>
        <a:p>
          <a:r>
            <a:rPr lang="sv-SE" dirty="0"/>
            <a:t>Offert</a:t>
          </a:r>
        </a:p>
      </dgm:t>
    </dgm:pt>
    <dgm:pt modelId="{32A719D2-9C7D-4D27-9BC4-DB994266EB6D}" type="parTrans" cxnId="{ACC0B92E-1A02-4ABC-920B-05E2DE6C1BE7}">
      <dgm:prSet/>
      <dgm:spPr/>
      <dgm:t>
        <a:bodyPr/>
        <a:lstStyle/>
        <a:p>
          <a:endParaRPr lang="sv-SE"/>
        </a:p>
      </dgm:t>
    </dgm:pt>
    <dgm:pt modelId="{01F66E1B-8B90-49F4-8B23-D68F65ABC369}" type="sibTrans" cxnId="{ACC0B92E-1A02-4ABC-920B-05E2DE6C1BE7}">
      <dgm:prSet/>
      <dgm:spPr/>
      <dgm:t>
        <a:bodyPr/>
        <a:lstStyle/>
        <a:p>
          <a:endParaRPr lang="sv-SE"/>
        </a:p>
      </dgm:t>
    </dgm:pt>
    <dgm:pt modelId="{35FB0D8E-2D00-4E40-A770-89497208E4D4}">
      <dgm:prSet phldrT="[Text]"/>
      <dgm:spPr/>
      <dgm:t>
        <a:bodyPr/>
        <a:lstStyle/>
        <a:p>
          <a:r>
            <a:rPr lang="sv-SE" dirty="0"/>
            <a:t>Teckna</a:t>
          </a:r>
        </a:p>
      </dgm:t>
    </dgm:pt>
    <dgm:pt modelId="{8B5B5280-EB05-43CC-BF37-61F319458190}" type="parTrans" cxnId="{BB5B2EBE-C94D-45CD-8B74-B90F01F67227}">
      <dgm:prSet/>
      <dgm:spPr/>
      <dgm:t>
        <a:bodyPr/>
        <a:lstStyle/>
        <a:p>
          <a:endParaRPr lang="sv-SE"/>
        </a:p>
      </dgm:t>
    </dgm:pt>
    <dgm:pt modelId="{EF0B9DCA-9C04-4C6C-92B5-DBFFCB67603A}" type="sibTrans" cxnId="{BB5B2EBE-C94D-45CD-8B74-B90F01F67227}">
      <dgm:prSet/>
      <dgm:spPr/>
      <dgm:t>
        <a:bodyPr/>
        <a:lstStyle/>
        <a:p>
          <a:endParaRPr lang="sv-SE"/>
        </a:p>
      </dgm:t>
    </dgm:pt>
    <dgm:pt modelId="{70DD09C2-77A8-4757-8DA2-A8E18597E033}">
      <dgm:prSet phldrT="[Text]"/>
      <dgm:spPr/>
      <dgm:t>
        <a:bodyPr/>
        <a:lstStyle/>
        <a:p>
          <a:r>
            <a:rPr lang="sv-SE" dirty="0"/>
            <a:t>Ändra</a:t>
          </a:r>
        </a:p>
      </dgm:t>
    </dgm:pt>
    <dgm:pt modelId="{846831DB-7BB5-490F-A8FD-3D0C60B21BC7}" type="parTrans" cxnId="{C3E9608C-F82C-49E1-B5DE-99308B42FCFB}">
      <dgm:prSet/>
      <dgm:spPr/>
      <dgm:t>
        <a:bodyPr/>
        <a:lstStyle/>
        <a:p>
          <a:endParaRPr lang="sv-SE"/>
        </a:p>
      </dgm:t>
    </dgm:pt>
    <dgm:pt modelId="{27D252E8-9C4C-4D48-A637-BEC98613A583}" type="sibTrans" cxnId="{C3E9608C-F82C-49E1-B5DE-99308B42FCFB}">
      <dgm:prSet/>
      <dgm:spPr/>
      <dgm:t>
        <a:bodyPr/>
        <a:lstStyle/>
        <a:p>
          <a:endParaRPr lang="sv-SE"/>
        </a:p>
      </dgm:t>
    </dgm:pt>
    <dgm:pt modelId="{8657A095-4A21-4087-ADBC-B2DBF94C70E4}">
      <dgm:prSet phldrT="[Text]"/>
      <dgm:spPr/>
      <dgm:t>
        <a:bodyPr/>
        <a:lstStyle/>
        <a:p>
          <a:r>
            <a:rPr lang="sv-SE" dirty="0"/>
            <a:t>Skadeinformation</a:t>
          </a:r>
        </a:p>
      </dgm:t>
    </dgm:pt>
    <dgm:pt modelId="{7BF684AB-11DB-48A3-89DD-674F63E52C66}" type="parTrans" cxnId="{EE930A63-C7E6-4546-AC48-BBB868FFFAA8}">
      <dgm:prSet/>
      <dgm:spPr/>
      <dgm:t>
        <a:bodyPr/>
        <a:lstStyle/>
        <a:p>
          <a:endParaRPr lang="sv-SE"/>
        </a:p>
      </dgm:t>
    </dgm:pt>
    <dgm:pt modelId="{47009256-A12C-4FA1-9A1E-FA66A59BBBCB}" type="sibTrans" cxnId="{EE930A63-C7E6-4546-AC48-BBB868FFFAA8}">
      <dgm:prSet/>
      <dgm:spPr/>
      <dgm:t>
        <a:bodyPr/>
        <a:lstStyle/>
        <a:p>
          <a:endParaRPr lang="sv-SE"/>
        </a:p>
      </dgm:t>
    </dgm:pt>
    <dgm:pt modelId="{8FD3F7F2-C6C4-41C5-BC55-92E628BEE733}">
      <dgm:prSet phldrT="[Text]"/>
      <dgm:spPr/>
      <dgm:t>
        <a:bodyPr/>
        <a:lstStyle/>
        <a:p>
          <a:r>
            <a:rPr lang="sv-SE" dirty="0"/>
            <a:t>Avsluta</a:t>
          </a:r>
        </a:p>
      </dgm:t>
    </dgm:pt>
    <dgm:pt modelId="{AEB1D566-5D2C-4F64-914D-6A76AD59EB58}" type="parTrans" cxnId="{7885F393-C235-4A2D-A4A7-5F8578C6D443}">
      <dgm:prSet/>
      <dgm:spPr/>
      <dgm:t>
        <a:bodyPr/>
        <a:lstStyle/>
        <a:p>
          <a:endParaRPr lang="sv-SE"/>
        </a:p>
      </dgm:t>
    </dgm:pt>
    <dgm:pt modelId="{2109659D-9EF6-459D-9E75-FC568CBB310B}" type="sibTrans" cxnId="{7885F393-C235-4A2D-A4A7-5F8578C6D443}">
      <dgm:prSet/>
      <dgm:spPr/>
      <dgm:t>
        <a:bodyPr/>
        <a:lstStyle/>
        <a:p>
          <a:endParaRPr lang="sv-SE"/>
        </a:p>
      </dgm:t>
    </dgm:pt>
    <dgm:pt modelId="{BA838C39-BBB4-4E88-98A5-702CD990B949}" type="pres">
      <dgm:prSet presAssocID="{FE6182AE-7D2E-4A7C-815B-DA828009AA26}" presName="Name0" presStyleCnt="0">
        <dgm:presLayoutVars>
          <dgm:dir/>
          <dgm:resizeHandles val="exact"/>
        </dgm:presLayoutVars>
      </dgm:prSet>
      <dgm:spPr/>
    </dgm:pt>
    <dgm:pt modelId="{E97F3C55-7A71-4FC4-A77C-222378B39497}" type="pres">
      <dgm:prSet presAssocID="{FE6182AE-7D2E-4A7C-815B-DA828009AA26}" presName="fgShape" presStyleLbl="fgShp" presStyleIdx="0" presStyleCnt="1"/>
      <dgm:spPr/>
    </dgm:pt>
    <dgm:pt modelId="{68B9F59C-CDDC-4BEF-AD9C-BBA418596ADE}" type="pres">
      <dgm:prSet presAssocID="{FE6182AE-7D2E-4A7C-815B-DA828009AA26}" presName="linComp" presStyleCnt="0"/>
      <dgm:spPr/>
    </dgm:pt>
    <dgm:pt modelId="{B2615CCA-EAAE-4311-B2EE-1EA87C0E4FC9}" type="pres">
      <dgm:prSet presAssocID="{BB03A0AA-CD92-4BAE-8FC1-084696840297}" presName="compNode" presStyleCnt="0"/>
      <dgm:spPr/>
    </dgm:pt>
    <dgm:pt modelId="{D6153B07-9D0F-4AAB-BB19-07E8C3182E4F}" type="pres">
      <dgm:prSet presAssocID="{BB03A0AA-CD92-4BAE-8FC1-084696840297}" presName="bkgdShape" presStyleLbl="node1" presStyleIdx="0" presStyleCnt="3"/>
      <dgm:spPr/>
    </dgm:pt>
    <dgm:pt modelId="{7F74551F-DCBA-465F-95EA-0917FCAF887C}" type="pres">
      <dgm:prSet presAssocID="{BB03A0AA-CD92-4BAE-8FC1-084696840297}" presName="nodeTx" presStyleLbl="node1" presStyleIdx="0" presStyleCnt="3">
        <dgm:presLayoutVars>
          <dgm:bulletEnabled val="1"/>
        </dgm:presLayoutVars>
      </dgm:prSet>
      <dgm:spPr/>
    </dgm:pt>
    <dgm:pt modelId="{5022B763-4B69-46E8-B147-BF217C8EAF51}" type="pres">
      <dgm:prSet presAssocID="{BB03A0AA-CD92-4BAE-8FC1-084696840297}" presName="invisiNode" presStyleLbl="node1" presStyleIdx="0" presStyleCnt="3"/>
      <dgm:spPr/>
    </dgm:pt>
    <dgm:pt modelId="{51A6B5FF-55A2-40E0-91EB-D27151B091A1}" type="pres">
      <dgm:prSet presAssocID="{BB03A0AA-CD92-4BAE-8FC1-084696840297}" presName="imagNode" presStyleLbl="fgImgPlace1" presStyleIdx="0" presStyleCnt="3" custScaleY="101836" custLinFactNeighborX="4634" custLinFactNeighborY="496"/>
      <dgm:spPr>
        <a:blipFill>
          <a:blip xmlns:r="http://schemas.openxmlformats.org/officeDocument/2006/relationships" r:embed="rId1" cstate="print">
            <a:extLst>
              <a:ext uri="{28A0092B-C50C-407E-A947-70E740481C1C}">
                <a14:useLocalDpi xmlns:a14="http://schemas.microsoft.com/office/drawing/2010/main" val="0"/>
              </a:ext>
            </a:extLst>
          </a:blip>
          <a:stretch>
            <a:fillRect l="-42000" r="-42000"/>
          </a:stretch>
        </a:blipFill>
      </dgm:spPr>
    </dgm:pt>
    <dgm:pt modelId="{D6B35486-424D-4219-969B-DCB79A31CEB3}" type="pres">
      <dgm:prSet presAssocID="{9268C5D9-D740-4B29-8C04-3A3AF359572F}" presName="sibTrans" presStyleLbl="sibTrans2D1" presStyleIdx="0" presStyleCnt="0"/>
      <dgm:spPr/>
    </dgm:pt>
    <dgm:pt modelId="{7C02BFBC-98C9-4352-85DA-00137B663E2D}" type="pres">
      <dgm:prSet presAssocID="{BB7733D0-DE41-43E5-B75B-2E26375AEA60}" presName="compNode" presStyleCnt="0"/>
      <dgm:spPr/>
    </dgm:pt>
    <dgm:pt modelId="{AAAFE7BB-3862-4CBD-BC4A-00BE86AC66F4}" type="pres">
      <dgm:prSet presAssocID="{BB7733D0-DE41-43E5-B75B-2E26375AEA60}" presName="bkgdShape" presStyleLbl="node1" presStyleIdx="1" presStyleCnt="3"/>
      <dgm:spPr/>
    </dgm:pt>
    <dgm:pt modelId="{A5D593F0-CF2C-4C99-A0E5-573872276C67}" type="pres">
      <dgm:prSet presAssocID="{BB7733D0-DE41-43E5-B75B-2E26375AEA60}" presName="nodeTx" presStyleLbl="node1" presStyleIdx="1" presStyleCnt="3">
        <dgm:presLayoutVars>
          <dgm:bulletEnabled val="1"/>
        </dgm:presLayoutVars>
      </dgm:prSet>
      <dgm:spPr/>
    </dgm:pt>
    <dgm:pt modelId="{AC929B5B-DC2F-4C26-8E59-431CAE6222F2}" type="pres">
      <dgm:prSet presAssocID="{BB7733D0-DE41-43E5-B75B-2E26375AEA60}" presName="invisiNode" presStyleLbl="node1" presStyleIdx="1" presStyleCnt="3"/>
      <dgm:spPr/>
    </dgm:pt>
    <dgm:pt modelId="{0858906E-ADA8-4BF9-9011-1BD25850BC1A}" type="pres">
      <dgm:prSet presAssocID="{BB7733D0-DE41-43E5-B75B-2E26375AEA60}" presName="imagNod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14000" r="-14000"/>
          </a:stretch>
        </a:blipFill>
      </dgm:spPr>
    </dgm:pt>
    <dgm:pt modelId="{038ACB42-9A90-46C6-82D4-D5A4FAEAECA6}" type="pres">
      <dgm:prSet presAssocID="{441295A9-9750-43F2-B79F-3C5501FC74F8}" presName="sibTrans" presStyleLbl="sibTrans2D1" presStyleIdx="0" presStyleCnt="0"/>
      <dgm:spPr/>
    </dgm:pt>
    <dgm:pt modelId="{E5B4F66B-4E77-4590-A68C-B0B4180F62AF}" type="pres">
      <dgm:prSet presAssocID="{0A59F479-3F8B-4426-A460-82AE5B9DFC6C}" presName="compNode" presStyleCnt="0"/>
      <dgm:spPr/>
    </dgm:pt>
    <dgm:pt modelId="{350BB8DF-37C1-49E0-B743-F3D44FFFA5F7}" type="pres">
      <dgm:prSet presAssocID="{0A59F479-3F8B-4426-A460-82AE5B9DFC6C}" presName="bkgdShape" presStyleLbl="node1" presStyleIdx="2" presStyleCnt="3"/>
      <dgm:spPr/>
    </dgm:pt>
    <dgm:pt modelId="{4CC62078-826A-4AAC-973F-FB4BF4D11A5D}" type="pres">
      <dgm:prSet presAssocID="{0A59F479-3F8B-4426-A460-82AE5B9DFC6C}" presName="nodeTx" presStyleLbl="node1" presStyleIdx="2" presStyleCnt="3">
        <dgm:presLayoutVars>
          <dgm:bulletEnabled val="1"/>
        </dgm:presLayoutVars>
      </dgm:prSet>
      <dgm:spPr/>
    </dgm:pt>
    <dgm:pt modelId="{3A3CB60A-1174-4D55-846C-A7F8F185039A}" type="pres">
      <dgm:prSet presAssocID="{0A59F479-3F8B-4426-A460-82AE5B9DFC6C}" presName="invisiNode" presStyleLbl="node1" presStyleIdx="2" presStyleCnt="3"/>
      <dgm:spPr/>
    </dgm:pt>
    <dgm:pt modelId="{B259A899-F595-4A8C-9035-5FF1FE5278CB}" type="pres">
      <dgm:prSet presAssocID="{0A59F479-3F8B-4426-A460-82AE5B9DFC6C}" presName="imagNode"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32000" r="-32000"/>
          </a:stretch>
        </a:blipFill>
      </dgm:spPr>
    </dgm:pt>
  </dgm:ptLst>
  <dgm:cxnLst>
    <dgm:cxn modelId="{A8B74800-5F27-477B-A4F0-5D2E690E9AC2}" type="presOf" srcId="{8FD3F7F2-C6C4-41C5-BC55-92E628BEE733}" destId="{AAAFE7BB-3862-4CBD-BC4A-00BE86AC66F4}" srcOrd="0" destOrd="5" presId="urn:microsoft.com/office/officeart/2005/8/layout/hList7"/>
    <dgm:cxn modelId="{DF34F501-984E-4664-B3BE-E48C15381C5E}" type="presOf" srcId="{35FB0D8E-2D00-4E40-A770-89497208E4D4}" destId="{AAAFE7BB-3862-4CBD-BC4A-00BE86AC66F4}" srcOrd="0" destOrd="2" presId="urn:microsoft.com/office/officeart/2005/8/layout/hList7"/>
    <dgm:cxn modelId="{52E20318-E018-4CDF-8638-5117EDF1A876}" srcId="{FE6182AE-7D2E-4A7C-815B-DA828009AA26}" destId="{BB7733D0-DE41-43E5-B75B-2E26375AEA60}" srcOrd="1" destOrd="0" parTransId="{2A695E5E-729D-43F5-A1C3-37959D23ED97}" sibTransId="{441295A9-9750-43F2-B79F-3C5501FC74F8}"/>
    <dgm:cxn modelId="{8BDB6F18-EB58-44C3-8B40-F81225C503C3}" type="presOf" srcId="{BB7733D0-DE41-43E5-B75B-2E26375AEA60}" destId="{A5D593F0-CF2C-4C99-A0E5-573872276C67}" srcOrd="1" destOrd="0" presId="urn:microsoft.com/office/officeart/2005/8/layout/hList7"/>
    <dgm:cxn modelId="{7EB7F72B-8DC7-4842-96EF-C77542CAD68E}" type="presOf" srcId="{441295A9-9750-43F2-B79F-3C5501FC74F8}" destId="{038ACB42-9A90-46C6-82D4-D5A4FAEAECA6}" srcOrd="0" destOrd="0" presId="urn:microsoft.com/office/officeart/2005/8/layout/hList7"/>
    <dgm:cxn modelId="{ACC0B92E-1A02-4ABC-920B-05E2DE6C1BE7}" srcId="{BB7733D0-DE41-43E5-B75B-2E26375AEA60}" destId="{87989E35-88EB-4D94-884B-C1EA7CCDB90F}" srcOrd="0" destOrd="0" parTransId="{32A719D2-9C7D-4D27-9BC4-DB994266EB6D}" sibTransId="{01F66E1B-8B90-49F4-8B23-D68F65ABC369}"/>
    <dgm:cxn modelId="{3808E33F-72E7-4A4B-85A6-CB770BFDCB37}" type="presOf" srcId="{87989E35-88EB-4D94-884B-C1EA7CCDB90F}" destId="{AAAFE7BB-3862-4CBD-BC4A-00BE86AC66F4}" srcOrd="0" destOrd="1" presId="urn:microsoft.com/office/officeart/2005/8/layout/hList7"/>
    <dgm:cxn modelId="{EE930A63-C7E6-4546-AC48-BBB868FFFAA8}" srcId="{BB7733D0-DE41-43E5-B75B-2E26375AEA60}" destId="{8657A095-4A21-4087-ADBC-B2DBF94C70E4}" srcOrd="3" destOrd="0" parTransId="{7BF684AB-11DB-48A3-89DD-674F63E52C66}" sibTransId="{47009256-A12C-4FA1-9A1E-FA66A59BBBCB}"/>
    <dgm:cxn modelId="{3BA8536C-D9D1-4083-90EF-A80CCBCF5903}" type="presOf" srcId="{8FD3F7F2-C6C4-41C5-BC55-92E628BEE733}" destId="{A5D593F0-CF2C-4C99-A0E5-573872276C67}" srcOrd="1" destOrd="5" presId="urn:microsoft.com/office/officeart/2005/8/layout/hList7"/>
    <dgm:cxn modelId="{1AF3846D-0B7D-4471-85A9-2F80CB7946D1}" type="presOf" srcId="{8657A095-4A21-4087-ADBC-B2DBF94C70E4}" destId="{AAAFE7BB-3862-4CBD-BC4A-00BE86AC66F4}" srcOrd="0" destOrd="4" presId="urn:microsoft.com/office/officeart/2005/8/layout/hList7"/>
    <dgm:cxn modelId="{C3C50854-66E7-4072-B2E1-450C0E07C4D3}" type="presOf" srcId="{70DD09C2-77A8-4757-8DA2-A8E18597E033}" destId="{AAAFE7BB-3862-4CBD-BC4A-00BE86AC66F4}" srcOrd="0" destOrd="3" presId="urn:microsoft.com/office/officeart/2005/8/layout/hList7"/>
    <dgm:cxn modelId="{457C1477-B57B-4E48-A28E-160BB99E7B8E}" type="presOf" srcId="{BB03A0AA-CD92-4BAE-8FC1-084696840297}" destId="{D6153B07-9D0F-4AAB-BB19-07E8C3182E4F}" srcOrd="0" destOrd="0" presId="urn:microsoft.com/office/officeart/2005/8/layout/hList7"/>
    <dgm:cxn modelId="{AE138578-0237-442C-8BE2-BBC4F8BC4E7D}" type="presOf" srcId="{0A59F479-3F8B-4426-A460-82AE5B9DFC6C}" destId="{4CC62078-826A-4AAC-973F-FB4BF4D11A5D}" srcOrd="1" destOrd="0" presId="urn:microsoft.com/office/officeart/2005/8/layout/hList7"/>
    <dgm:cxn modelId="{D281EF7D-08B9-41F0-8248-FD8CADFD1CD4}" type="presOf" srcId="{9268C5D9-D740-4B29-8C04-3A3AF359572F}" destId="{D6B35486-424D-4219-969B-DCB79A31CEB3}" srcOrd="0" destOrd="0" presId="urn:microsoft.com/office/officeart/2005/8/layout/hList7"/>
    <dgm:cxn modelId="{C3E9608C-F82C-49E1-B5DE-99308B42FCFB}" srcId="{BB7733D0-DE41-43E5-B75B-2E26375AEA60}" destId="{70DD09C2-77A8-4757-8DA2-A8E18597E033}" srcOrd="2" destOrd="0" parTransId="{846831DB-7BB5-490F-A8FD-3D0C60B21BC7}" sibTransId="{27D252E8-9C4C-4D48-A637-BEC98613A583}"/>
    <dgm:cxn modelId="{E39D3891-AC16-4CCD-A420-7E6A257C9F39}" type="presOf" srcId="{BB03A0AA-CD92-4BAE-8FC1-084696840297}" destId="{7F74551F-DCBA-465F-95EA-0917FCAF887C}" srcOrd="1" destOrd="0" presId="urn:microsoft.com/office/officeart/2005/8/layout/hList7"/>
    <dgm:cxn modelId="{7885F393-C235-4A2D-A4A7-5F8578C6D443}" srcId="{BB7733D0-DE41-43E5-B75B-2E26375AEA60}" destId="{8FD3F7F2-C6C4-41C5-BC55-92E628BEE733}" srcOrd="4" destOrd="0" parTransId="{AEB1D566-5D2C-4F64-914D-6A76AD59EB58}" sibTransId="{2109659D-9EF6-459D-9E75-FC568CBB310B}"/>
    <dgm:cxn modelId="{8AE708A0-C00F-47A0-B9E1-32C684288C82}" srcId="{FE6182AE-7D2E-4A7C-815B-DA828009AA26}" destId="{0A59F479-3F8B-4426-A460-82AE5B9DFC6C}" srcOrd="2" destOrd="0" parTransId="{48D808CE-C757-474C-87AA-000D6A088F3E}" sibTransId="{A159A39C-1BE1-4CE1-923C-7502692879EB}"/>
    <dgm:cxn modelId="{BB5B2EBE-C94D-45CD-8B74-B90F01F67227}" srcId="{BB7733D0-DE41-43E5-B75B-2E26375AEA60}" destId="{35FB0D8E-2D00-4E40-A770-89497208E4D4}" srcOrd="1" destOrd="0" parTransId="{8B5B5280-EB05-43CC-BF37-61F319458190}" sibTransId="{EF0B9DCA-9C04-4C6C-92B5-DBFFCB67603A}"/>
    <dgm:cxn modelId="{21EC99CE-7A01-4807-B7F5-ED293CC15249}" type="presOf" srcId="{FE6182AE-7D2E-4A7C-815B-DA828009AA26}" destId="{BA838C39-BBB4-4E88-98A5-702CD990B949}" srcOrd="0" destOrd="0" presId="urn:microsoft.com/office/officeart/2005/8/layout/hList7"/>
    <dgm:cxn modelId="{84CDA4CE-A57E-40C5-9815-110BDA07EA32}" type="presOf" srcId="{BB7733D0-DE41-43E5-B75B-2E26375AEA60}" destId="{AAAFE7BB-3862-4CBD-BC4A-00BE86AC66F4}" srcOrd="0" destOrd="0" presId="urn:microsoft.com/office/officeart/2005/8/layout/hList7"/>
    <dgm:cxn modelId="{5AFA63E3-FBC6-4D9F-995A-F914ACCDF321}" type="presOf" srcId="{87989E35-88EB-4D94-884B-C1EA7CCDB90F}" destId="{A5D593F0-CF2C-4C99-A0E5-573872276C67}" srcOrd="1" destOrd="1" presId="urn:microsoft.com/office/officeart/2005/8/layout/hList7"/>
    <dgm:cxn modelId="{85FC56EF-843D-4CDA-8478-B592425D2BCC}" type="presOf" srcId="{0A59F479-3F8B-4426-A460-82AE5B9DFC6C}" destId="{350BB8DF-37C1-49E0-B743-F3D44FFFA5F7}" srcOrd="0" destOrd="0" presId="urn:microsoft.com/office/officeart/2005/8/layout/hList7"/>
    <dgm:cxn modelId="{EAB650F3-1A4E-4EB9-9CF6-CA4AAD9DD57E}" srcId="{FE6182AE-7D2E-4A7C-815B-DA828009AA26}" destId="{BB03A0AA-CD92-4BAE-8FC1-084696840297}" srcOrd="0" destOrd="0" parTransId="{A4FFC17D-A14A-4D84-852E-44F7775FF31D}" sibTransId="{9268C5D9-D740-4B29-8C04-3A3AF359572F}"/>
    <dgm:cxn modelId="{339FFAF8-FDE1-42AB-A325-2C07EA111DAA}" type="presOf" srcId="{8657A095-4A21-4087-ADBC-B2DBF94C70E4}" destId="{A5D593F0-CF2C-4C99-A0E5-573872276C67}" srcOrd="1" destOrd="4" presId="urn:microsoft.com/office/officeart/2005/8/layout/hList7"/>
    <dgm:cxn modelId="{824375FB-D9EC-4DBE-9E59-858A568E8E0D}" type="presOf" srcId="{35FB0D8E-2D00-4E40-A770-89497208E4D4}" destId="{A5D593F0-CF2C-4C99-A0E5-573872276C67}" srcOrd="1" destOrd="2" presId="urn:microsoft.com/office/officeart/2005/8/layout/hList7"/>
    <dgm:cxn modelId="{9FB98CFE-569B-4895-86EE-D254F2A57BE9}" type="presOf" srcId="{70DD09C2-77A8-4757-8DA2-A8E18597E033}" destId="{A5D593F0-CF2C-4C99-A0E5-573872276C67}" srcOrd="1" destOrd="3" presId="urn:microsoft.com/office/officeart/2005/8/layout/hList7"/>
    <dgm:cxn modelId="{AAA34E07-6766-4CCA-B7C0-BFAA89923DF6}" type="presParOf" srcId="{BA838C39-BBB4-4E88-98A5-702CD990B949}" destId="{E97F3C55-7A71-4FC4-A77C-222378B39497}" srcOrd="0" destOrd="0" presId="urn:microsoft.com/office/officeart/2005/8/layout/hList7"/>
    <dgm:cxn modelId="{89FB6921-2E03-4C26-8B62-83FFDB8F3407}" type="presParOf" srcId="{BA838C39-BBB4-4E88-98A5-702CD990B949}" destId="{68B9F59C-CDDC-4BEF-AD9C-BBA418596ADE}" srcOrd="1" destOrd="0" presId="urn:microsoft.com/office/officeart/2005/8/layout/hList7"/>
    <dgm:cxn modelId="{8732B44B-1E86-485A-8EE5-E9CAD07726CE}" type="presParOf" srcId="{68B9F59C-CDDC-4BEF-AD9C-BBA418596ADE}" destId="{B2615CCA-EAAE-4311-B2EE-1EA87C0E4FC9}" srcOrd="0" destOrd="0" presId="urn:microsoft.com/office/officeart/2005/8/layout/hList7"/>
    <dgm:cxn modelId="{9BA5AA97-667B-4125-A74B-310F7B276C07}" type="presParOf" srcId="{B2615CCA-EAAE-4311-B2EE-1EA87C0E4FC9}" destId="{D6153B07-9D0F-4AAB-BB19-07E8C3182E4F}" srcOrd="0" destOrd="0" presId="urn:microsoft.com/office/officeart/2005/8/layout/hList7"/>
    <dgm:cxn modelId="{55FB3592-6785-409B-8E1F-1D240B73424C}" type="presParOf" srcId="{B2615CCA-EAAE-4311-B2EE-1EA87C0E4FC9}" destId="{7F74551F-DCBA-465F-95EA-0917FCAF887C}" srcOrd="1" destOrd="0" presId="urn:microsoft.com/office/officeart/2005/8/layout/hList7"/>
    <dgm:cxn modelId="{CA9D2479-8D0A-4F72-ADCD-E154EA0B57B4}" type="presParOf" srcId="{B2615CCA-EAAE-4311-B2EE-1EA87C0E4FC9}" destId="{5022B763-4B69-46E8-B147-BF217C8EAF51}" srcOrd="2" destOrd="0" presId="urn:microsoft.com/office/officeart/2005/8/layout/hList7"/>
    <dgm:cxn modelId="{E5B5DE5E-00FA-4EC2-96EA-067CEC52FD36}" type="presParOf" srcId="{B2615CCA-EAAE-4311-B2EE-1EA87C0E4FC9}" destId="{51A6B5FF-55A2-40E0-91EB-D27151B091A1}" srcOrd="3" destOrd="0" presId="urn:microsoft.com/office/officeart/2005/8/layout/hList7"/>
    <dgm:cxn modelId="{4AB779D1-FC78-48AD-99F2-2326F3E9495A}" type="presParOf" srcId="{68B9F59C-CDDC-4BEF-AD9C-BBA418596ADE}" destId="{D6B35486-424D-4219-969B-DCB79A31CEB3}" srcOrd="1" destOrd="0" presId="urn:microsoft.com/office/officeart/2005/8/layout/hList7"/>
    <dgm:cxn modelId="{E7C34696-4DCB-4F97-BA4B-57F83CCB34B0}" type="presParOf" srcId="{68B9F59C-CDDC-4BEF-AD9C-BBA418596ADE}" destId="{7C02BFBC-98C9-4352-85DA-00137B663E2D}" srcOrd="2" destOrd="0" presId="urn:microsoft.com/office/officeart/2005/8/layout/hList7"/>
    <dgm:cxn modelId="{D27431AF-A554-4FF3-8FE8-33DB49AE854C}" type="presParOf" srcId="{7C02BFBC-98C9-4352-85DA-00137B663E2D}" destId="{AAAFE7BB-3862-4CBD-BC4A-00BE86AC66F4}" srcOrd="0" destOrd="0" presId="urn:microsoft.com/office/officeart/2005/8/layout/hList7"/>
    <dgm:cxn modelId="{3E10F921-2B1F-48EB-8DAB-FB0AD59C1AE7}" type="presParOf" srcId="{7C02BFBC-98C9-4352-85DA-00137B663E2D}" destId="{A5D593F0-CF2C-4C99-A0E5-573872276C67}" srcOrd="1" destOrd="0" presId="urn:microsoft.com/office/officeart/2005/8/layout/hList7"/>
    <dgm:cxn modelId="{CC384A5A-401D-4FE1-B15A-14E40E58EBEF}" type="presParOf" srcId="{7C02BFBC-98C9-4352-85DA-00137B663E2D}" destId="{AC929B5B-DC2F-4C26-8E59-431CAE6222F2}" srcOrd="2" destOrd="0" presId="urn:microsoft.com/office/officeart/2005/8/layout/hList7"/>
    <dgm:cxn modelId="{43D9D5DC-A8B3-4BA6-B2B3-A7D9B986FD23}" type="presParOf" srcId="{7C02BFBC-98C9-4352-85DA-00137B663E2D}" destId="{0858906E-ADA8-4BF9-9011-1BD25850BC1A}" srcOrd="3" destOrd="0" presId="urn:microsoft.com/office/officeart/2005/8/layout/hList7"/>
    <dgm:cxn modelId="{A719A743-9405-4C67-855D-15F12FE76A23}" type="presParOf" srcId="{68B9F59C-CDDC-4BEF-AD9C-BBA418596ADE}" destId="{038ACB42-9A90-46C6-82D4-D5A4FAEAECA6}" srcOrd="3" destOrd="0" presId="urn:microsoft.com/office/officeart/2005/8/layout/hList7"/>
    <dgm:cxn modelId="{C05FB751-5A7C-447C-B20B-C14F3E0EC2A5}" type="presParOf" srcId="{68B9F59C-CDDC-4BEF-AD9C-BBA418596ADE}" destId="{E5B4F66B-4E77-4590-A68C-B0B4180F62AF}" srcOrd="4" destOrd="0" presId="urn:microsoft.com/office/officeart/2005/8/layout/hList7"/>
    <dgm:cxn modelId="{EFF1F2F3-B120-4E1A-80C3-B24A9E0745B1}" type="presParOf" srcId="{E5B4F66B-4E77-4590-A68C-B0B4180F62AF}" destId="{350BB8DF-37C1-49E0-B743-F3D44FFFA5F7}" srcOrd="0" destOrd="0" presId="urn:microsoft.com/office/officeart/2005/8/layout/hList7"/>
    <dgm:cxn modelId="{5DBAD149-55B9-4BC7-8BC6-3EA93C3250B9}" type="presParOf" srcId="{E5B4F66B-4E77-4590-A68C-B0B4180F62AF}" destId="{4CC62078-826A-4AAC-973F-FB4BF4D11A5D}" srcOrd="1" destOrd="0" presId="urn:microsoft.com/office/officeart/2005/8/layout/hList7"/>
    <dgm:cxn modelId="{BE995B45-42D0-4299-8E65-7555249A3C17}" type="presParOf" srcId="{E5B4F66B-4E77-4590-A68C-B0B4180F62AF}" destId="{3A3CB60A-1174-4D55-846C-A7F8F185039A}" srcOrd="2" destOrd="0" presId="urn:microsoft.com/office/officeart/2005/8/layout/hList7"/>
    <dgm:cxn modelId="{D5D0A79D-3899-4C93-B65E-1FF5AA171319}" type="presParOf" srcId="{E5B4F66B-4E77-4590-A68C-B0B4180F62AF}" destId="{B259A899-F595-4A8C-9035-5FF1FE5278CB}"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153B07-9D0F-4AAB-BB19-07E8C3182E4F}">
      <dsp:nvSpPr>
        <dsp:cNvPr id="0" name=""/>
        <dsp:cNvSpPr/>
      </dsp:nvSpPr>
      <dsp:spPr>
        <a:xfrm>
          <a:off x="1541" y="0"/>
          <a:ext cx="2398918" cy="4140200"/>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sv-SE" sz="1500" kern="1200" dirty="0"/>
            <a:t>Förmedlare</a:t>
          </a:r>
        </a:p>
      </dsp:txBody>
      <dsp:txXfrm>
        <a:off x="1541" y="1656080"/>
        <a:ext cx="2398918" cy="1656080"/>
      </dsp:txXfrm>
    </dsp:sp>
    <dsp:sp modelId="{51A6B5FF-55A2-40E0-91EB-D27151B091A1}">
      <dsp:nvSpPr>
        <dsp:cNvPr id="0" name=""/>
        <dsp:cNvSpPr/>
      </dsp:nvSpPr>
      <dsp:spPr>
        <a:xfrm>
          <a:off x="575546" y="242593"/>
          <a:ext cx="1378686" cy="1403999"/>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tretch>
            <a:fillRect l="-42000" r="-42000"/>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AAFE7BB-3862-4CBD-BC4A-00BE86AC66F4}">
      <dsp:nvSpPr>
        <dsp:cNvPr id="0" name=""/>
        <dsp:cNvSpPr/>
      </dsp:nvSpPr>
      <dsp:spPr>
        <a:xfrm>
          <a:off x="2472428" y="0"/>
          <a:ext cx="2398918" cy="4140200"/>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t" anchorCtr="1">
          <a:noAutofit/>
        </a:bodyPr>
        <a:lstStyle/>
        <a:p>
          <a:pPr marL="0" lvl="0" indent="0" algn="l" defTabSz="666750">
            <a:lnSpc>
              <a:spcPct val="90000"/>
            </a:lnSpc>
            <a:spcBef>
              <a:spcPct val="0"/>
            </a:spcBef>
            <a:spcAft>
              <a:spcPct val="35000"/>
            </a:spcAft>
            <a:buNone/>
          </a:pPr>
          <a:r>
            <a:rPr lang="sv-SE" sz="1500" kern="1200" dirty="0"/>
            <a:t>XML4SAK (under namnändring) - Motor</a:t>
          </a:r>
        </a:p>
        <a:p>
          <a:pPr marL="114300" lvl="1" indent="-114300" algn="l" defTabSz="533400">
            <a:lnSpc>
              <a:spcPct val="90000"/>
            </a:lnSpc>
            <a:spcBef>
              <a:spcPct val="0"/>
            </a:spcBef>
            <a:spcAft>
              <a:spcPct val="15000"/>
            </a:spcAft>
            <a:buChar char="•"/>
          </a:pPr>
          <a:r>
            <a:rPr lang="sv-SE" sz="1200" kern="1200" dirty="0"/>
            <a:t>Offert</a:t>
          </a:r>
        </a:p>
        <a:p>
          <a:pPr marL="114300" lvl="1" indent="-114300" algn="l" defTabSz="533400">
            <a:lnSpc>
              <a:spcPct val="90000"/>
            </a:lnSpc>
            <a:spcBef>
              <a:spcPct val="0"/>
            </a:spcBef>
            <a:spcAft>
              <a:spcPct val="15000"/>
            </a:spcAft>
            <a:buChar char="•"/>
          </a:pPr>
          <a:r>
            <a:rPr lang="sv-SE" sz="1200" kern="1200" dirty="0"/>
            <a:t>Teckna</a:t>
          </a:r>
        </a:p>
        <a:p>
          <a:pPr marL="114300" lvl="1" indent="-114300" algn="l" defTabSz="533400">
            <a:lnSpc>
              <a:spcPct val="90000"/>
            </a:lnSpc>
            <a:spcBef>
              <a:spcPct val="0"/>
            </a:spcBef>
            <a:spcAft>
              <a:spcPct val="15000"/>
            </a:spcAft>
            <a:buChar char="•"/>
          </a:pPr>
          <a:r>
            <a:rPr lang="sv-SE" sz="1200" kern="1200" dirty="0"/>
            <a:t>Ändra</a:t>
          </a:r>
        </a:p>
        <a:p>
          <a:pPr marL="114300" lvl="1" indent="-114300" algn="l" defTabSz="533400">
            <a:lnSpc>
              <a:spcPct val="90000"/>
            </a:lnSpc>
            <a:spcBef>
              <a:spcPct val="0"/>
            </a:spcBef>
            <a:spcAft>
              <a:spcPct val="15000"/>
            </a:spcAft>
            <a:buChar char="•"/>
          </a:pPr>
          <a:r>
            <a:rPr lang="sv-SE" sz="1200" kern="1200" dirty="0"/>
            <a:t>Skadeinformation</a:t>
          </a:r>
        </a:p>
        <a:p>
          <a:pPr marL="114300" lvl="1" indent="-114300" algn="l" defTabSz="533400">
            <a:lnSpc>
              <a:spcPct val="90000"/>
            </a:lnSpc>
            <a:spcBef>
              <a:spcPct val="0"/>
            </a:spcBef>
            <a:spcAft>
              <a:spcPct val="15000"/>
            </a:spcAft>
            <a:buChar char="•"/>
          </a:pPr>
          <a:r>
            <a:rPr lang="sv-SE" sz="1200" kern="1200" dirty="0"/>
            <a:t>Avsluta</a:t>
          </a:r>
        </a:p>
      </dsp:txBody>
      <dsp:txXfrm>
        <a:off x="2472428" y="1656080"/>
        <a:ext cx="2398918" cy="1656080"/>
      </dsp:txXfrm>
    </dsp:sp>
    <dsp:sp modelId="{0858906E-ADA8-4BF9-9011-1BD25850BC1A}">
      <dsp:nvSpPr>
        <dsp:cNvPr id="0" name=""/>
        <dsp:cNvSpPr/>
      </dsp:nvSpPr>
      <dsp:spPr>
        <a:xfrm>
          <a:off x="2982544" y="248412"/>
          <a:ext cx="1378686" cy="1378686"/>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4000" r="-14000"/>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50BB8DF-37C1-49E0-B743-F3D44FFFA5F7}">
      <dsp:nvSpPr>
        <dsp:cNvPr id="0" name=""/>
        <dsp:cNvSpPr/>
      </dsp:nvSpPr>
      <dsp:spPr>
        <a:xfrm>
          <a:off x="4943314" y="0"/>
          <a:ext cx="2398918" cy="4140200"/>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sv-SE" sz="1500" kern="1200" dirty="0"/>
            <a:t>Försäkringsbolag</a:t>
          </a:r>
        </a:p>
      </dsp:txBody>
      <dsp:txXfrm>
        <a:off x="4943314" y="1656080"/>
        <a:ext cx="2398918" cy="1656080"/>
      </dsp:txXfrm>
    </dsp:sp>
    <dsp:sp modelId="{B259A899-F595-4A8C-9035-5FF1FE5278CB}">
      <dsp:nvSpPr>
        <dsp:cNvPr id="0" name=""/>
        <dsp:cNvSpPr/>
      </dsp:nvSpPr>
      <dsp:spPr>
        <a:xfrm>
          <a:off x="5453430" y="248412"/>
          <a:ext cx="1378686" cy="1378686"/>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32000" r="-32000"/>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E97F3C55-7A71-4FC4-A77C-222378B39497}">
      <dsp:nvSpPr>
        <dsp:cNvPr id="0" name=""/>
        <dsp:cNvSpPr/>
      </dsp:nvSpPr>
      <dsp:spPr>
        <a:xfrm>
          <a:off x="293751" y="3312160"/>
          <a:ext cx="6756273" cy="621030"/>
        </a:xfrm>
        <a:prstGeom prst="leftRightArrow">
          <a:avLst/>
        </a:prstGeom>
        <a:gradFill rotWithShape="0">
          <a:gsLst>
            <a:gs pos="0">
              <a:schemeClr val="dk1">
                <a:tint val="60000"/>
                <a:hueOff val="0"/>
                <a:satOff val="0"/>
                <a:lumOff val="0"/>
                <a:alphaOff val="0"/>
                <a:shade val="51000"/>
                <a:satMod val="130000"/>
              </a:schemeClr>
            </a:gs>
            <a:gs pos="80000">
              <a:schemeClr val="dk1">
                <a:tint val="60000"/>
                <a:hueOff val="0"/>
                <a:satOff val="0"/>
                <a:lumOff val="0"/>
                <a:alphaOff val="0"/>
                <a:shade val="93000"/>
                <a:satMod val="130000"/>
              </a:schemeClr>
            </a:gs>
            <a:gs pos="100000">
              <a:schemeClr val="dk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3633"/>
          </a:xfrm>
          <a:prstGeom prst="rect">
            <a:avLst/>
          </a:prstGeom>
        </p:spPr>
        <p:txBody>
          <a:bodyPr vert="horz" lIns="91440" tIns="45720" rIns="91440" bIns="45720" rtlCol="0"/>
          <a:lstStyle>
            <a:lvl1pPr algn="r">
              <a:defRPr sz="1200"/>
            </a:lvl1pPr>
          </a:lstStyle>
          <a:p>
            <a:fld id="{DCCD64AB-E58E-4122-80E3-2CDA892CFE0A}" type="datetimeFigureOut">
              <a:rPr lang="sv-SE" smtClean="0"/>
              <a:t>2018-11-08</a:t>
            </a:fld>
            <a:endParaRPr lang="sv-SE"/>
          </a:p>
        </p:txBody>
      </p:sp>
      <p:sp>
        <p:nvSpPr>
          <p:cNvPr id="4" name="Platshållare för bildobjekt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689515"/>
            <a:ext cx="5438140" cy="4442698"/>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377316"/>
            <a:ext cx="2945659" cy="493633"/>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377316"/>
            <a:ext cx="2945659" cy="493633"/>
          </a:xfrm>
          <a:prstGeom prst="rect">
            <a:avLst/>
          </a:prstGeom>
        </p:spPr>
        <p:txBody>
          <a:bodyPr vert="horz" lIns="91440" tIns="45720" rIns="91440" bIns="45720" rtlCol="0" anchor="b"/>
          <a:lstStyle>
            <a:lvl1pPr algn="r">
              <a:defRPr sz="1200"/>
            </a:lvl1pPr>
          </a:lstStyle>
          <a:p>
            <a:fld id="{797D4641-CE99-4F73-87C1-FE9BE56EF8F6}" type="slidenum">
              <a:rPr lang="sv-SE" smtClean="0"/>
              <a:t>‹#›</a:t>
            </a:fld>
            <a:endParaRPr lang="sv-SE"/>
          </a:p>
        </p:txBody>
      </p:sp>
    </p:spTree>
    <p:extLst>
      <p:ext uri="{BB962C8B-B14F-4D97-AF65-F5344CB8AC3E}">
        <p14:creationId xmlns:p14="http://schemas.microsoft.com/office/powerpoint/2010/main" val="3352494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797D4641-CE99-4F73-87C1-FE9BE56EF8F6}" type="slidenum">
              <a:rPr lang="sv-SE" smtClean="0"/>
              <a:t>1</a:t>
            </a:fld>
            <a:endParaRPr lang="sv-SE"/>
          </a:p>
        </p:txBody>
      </p:sp>
    </p:spTree>
    <p:extLst>
      <p:ext uri="{BB962C8B-B14F-4D97-AF65-F5344CB8AC3E}">
        <p14:creationId xmlns:p14="http://schemas.microsoft.com/office/powerpoint/2010/main" val="3804267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pPr>
              <a:defRPr/>
            </a:pPr>
            <a:fld id="{4F5EBB0C-B099-4B09-8339-6F66430D6ACE}" type="slidenum">
              <a:rPr lang="en-GB" smtClean="0"/>
              <a:pPr>
                <a:defRPr/>
              </a:pPr>
              <a:t>2</a:t>
            </a:fld>
            <a:endParaRPr lang="en-GB"/>
          </a:p>
        </p:txBody>
      </p:sp>
    </p:spTree>
    <p:extLst>
      <p:ext uri="{BB962C8B-B14F-4D97-AF65-F5344CB8AC3E}">
        <p14:creationId xmlns:p14="http://schemas.microsoft.com/office/powerpoint/2010/main" val="3608448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a:defRPr/>
            </a:pPr>
            <a:fld id="{4F5EBB0C-B099-4B09-8339-6F66430D6ACE}" type="slidenum">
              <a:rPr lang="en-GB" smtClean="0"/>
              <a:pPr>
                <a:defRPr/>
              </a:pPr>
              <a:t>3</a:t>
            </a:fld>
            <a:endParaRPr lang="en-GB"/>
          </a:p>
        </p:txBody>
      </p:sp>
    </p:spTree>
    <p:extLst>
      <p:ext uri="{BB962C8B-B14F-4D97-AF65-F5344CB8AC3E}">
        <p14:creationId xmlns:p14="http://schemas.microsoft.com/office/powerpoint/2010/main" val="476973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pPr>
              <a:defRPr/>
            </a:pPr>
            <a:fld id="{4F5EBB0C-B099-4B09-8339-6F66430D6ACE}" type="slidenum">
              <a:rPr lang="en-GB" smtClean="0"/>
              <a:pPr>
                <a:defRPr/>
              </a:pPr>
              <a:t>4</a:t>
            </a:fld>
            <a:endParaRPr lang="en-GB"/>
          </a:p>
        </p:txBody>
      </p:sp>
    </p:spTree>
    <p:extLst>
      <p:ext uri="{BB962C8B-B14F-4D97-AF65-F5344CB8AC3E}">
        <p14:creationId xmlns:p14="http://schemas.microsoft.com/office/powerpoint/2010/main" val="3151114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797D4641-CE99-4F73-87C1-FE9BE56EF8F6}" type="slidenum">
              <a:rPr lang="sv-SE" smtClean="0"/>
              <a:t>5</a:t>
            </a:fld>
            <a:endParaRPr lang="sv-SE"/>
          </a:p>
        </p:txBody>
      </p:sp>
    </p:spTree>
    <p:extLst>
      <p:ext uri="{BB962C8B-B14F-4D97-AF65-F5344CB8AC3E}">
        <p14:creationId xmlns:p14="http://schemas.microsoft.com/office/powerpoint/2010/main" val="2770055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797D4641-CE99-4F73-87C1-FE9BE56EF8F6}" type="slidenum">
              <a:rPr lang="sv-SE" smtClean="0"/>
              <a:t>6</a:t>
            </a:fld>
            <a:endParaRPr lang="sv-SE"/>
          </a:p>
        </p:txBody>
      </p:sp>
    </p:spTree>
    <p:extLst>
      <p:ext uri="{BB962C8B-B14F-4D97-AF65-F5344CB8AC3E}">
        <p14:creationId xmlns:p14="http://schemas.microsoft.com/office/powerpoint/2010/main" val="1703514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797D4641-CE99-4F73-87C1-FE9BE56EF8F6}" type="slidenum">
              <a:rPr lang="sv-SE" smtClean="0"/>
              <a:t>7</a:t>
            </a:fld>
            <a:endParaRPr lang="sv-SE"/>
          </a:p>
        </p:txBody>
      </p:sp>
    </p:spTree>
    <p:extLst>
      <p:ext uri="{BB962C8B-B14F-4D97-AF65-F5344CB8AC3E}">
        <p14:creationId xmlns:p14="http://schemas.microsoft.com/office/powerpoint/2010/main" val="2086769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797D4641-CE99-4F73-87C1-FE9BE56EF8F6}" type="slidenum">
              <a:rPr lang="sv-SE" smtClean="0"/>
              <a:t>8</a:t>
            </a:fld>
            <a:endParaRPr lang="sv-SE"/>
          </a:p>
        </p:txBody>
      </p:sp>
    </p:spTree>
    <p:extLst>
      <p:ext uri="{BB962C8B-B14F-4D97-AF65-F5344CB8AC3E}">
        <p14:creationId xmlns:p14="http://schemas.microsoft.com/office/powerpoint/2010/main" val="2341768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797D4641-CE99-4F73-87C1-FE9BE56EF8F6}" type="slidenum">
              <a:rPr lang="sv-SE" smtClean="0"/>
              <a:t>9</a:t>
            </a:fld>
            <a:endParaRPr lang="sv-SE"/>
          </a:p>
        </p:txBody>
      </p:sp>
    </p:spTree>
    <p:extLst>
      <p:ext uri="{BB962C8B-B14F-4D97-AF65-F5344CB8AC3E}">
        <p14:creationId xmlns:p14="http://schemas.microsoft.com/office/powerpoint/2010/main" val="1215115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a:defRPr/>
            </a:pPr>
            <a:fld id="{4F5EBB0C-B099-4B09-8339-6F66430D6ACE}" type="slidenum">
              <a:rPr lang="en-GB" smtClean="0"/>
              <a:pPr>
                <a:defRPr/>
              </a:pPr>
              <a:t>10</a:t>
            </a:fld>
            <a:endParaRPr lang="en-GB"/>
          </a:p>
        </p:txBody>
      </p:sp>
    </p:spTree>
    <p:extLst>
      <p:ext uri="{BB962C8B-B14F-4D97-AF65-F5344CB8AC3E}">
        <p14:creationId xmlns:p14="http://schemas.microsoft.com/office/powerpoint/2010/main" val="35568999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a:defRPr/>
            </a:pPr>
            <a:fld id="{4F5EBB0C-B099-4B09-8339-6F66430D6ACE}" type="slidenum">
              <a:rPr lang="en-GB" smtClean="0"/>
              <a:pPr>
                <a:defRPr/>
              </a:pPr>
              <a:t>11</a:t>
            </a:fld>
            <a:endParaRPr lang="en-GB"/>
          </a:p>
        </p:txBody>
      </p:sp>
    </p:spTree>
    <p:extLst>
      <p:ext uri="{BB962C8B-B14F-4D97-AF65-F5344CB8AC3E}">
        <p14:creationId xmlns:p14="http://schemas.microsoft.com/office/powerpoint/2010/main" val="11592299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332000" y="1710000"/>
            <a:ext cx="6480000" cy="1219201"/>
          </a:xfrm>
        </p:spPr>
        <p:txBody>
          <a:bodyPr anchor="b" anchorCtr="0"/>
          <a:lstStyle>
            <a:lvl1pPr algn="l">
              <a:defRPr sz="4000" baseline="0">
                <a:solidFill>
                  <a:schemeClr val="tx1"/>
                </a:solidFill>
              </a:defRPr>
            </a:lvl1pPr>
          </a:lstStyle>
          <a:p>
            <a:r>
              <a:rPr lang="sv-SE" noProof="0" dirty="0"/>
              <a:t>Klicka här för att ändra format</a:t>
            </a:r>
          </a:p>
        </p:txBody>
      </p:sp>
      <p:sp>
        <p:nvSpPr>
          <p:cNvPr id="3" name="Underrubrik 2"/>
          <p:cNvSpPr>
            <a:spLocks noGrp="1"/>
          </p:cNvSpPr>
          <p:nvPr>
            <p:ph type="subTitle" idx="1"/>
          </p:nvPr>
        </p:nvSpPr>
        <p:spPr>
          <a:xfrm>
            <a:off x="1332000" y="3124200"/>
            <a:ext cx="6480000" cy="1447800"/>
          </a:xfrm>
        </p:spPr>
        <p:txBody>
          <a:bodyPr>
            <a:normAutofit/>
          </a:bodyPr>
          <a:lstStyle>
            <a:lvl1pPr marL="0" indent="0" algn="l">
              <a:buNone/>
              <a:defRPr sz="16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noProof="0" dirty="0"/>
              <a:t>Klicka här för att ändra format på underrubrik i bakgrunden</a:t>
            </a:r>
          </a:p>
        </p:txBody>
      </p:sp>
      <p:pic>
        <p:nvPicPr>
          <p:cNvPr id="4" name="Bildobjekt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8290" y="288290"/>
            <a:ext cx="2273620" cy="85946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punktlista">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Klicka här för att ändra format</a:t>
            </a:r>
            <a:endParaRPr lang="en-US" dirty="0"/>
          </a:p>
        </p:txBody>
      </p:sp>
      <p:sp>
        <p:nvSpPr>
          <p:cNvPr id="3" name="Platshållare för innehåll 2"/>
          <p:cNvSpPr>
            <a:spLocks noGrp="1"/>
          </p:cNvSpPr>
          <p:nvPr>
            <p:ph idx="1"/>
          </p:nvPr>
        </p:nvSpPr>
        <p:spPr/>
        <p:txBody>
          <a:bodyPr/>
          <a:lstStyle>
            <a:lvl1pPr>
              <a:defRPr baseline="0">
                <a:solidFill>
                  <a:schemeClr val="tx1"/>
                </a:solidFill>
              </a:defRPr>
            </a:lvl1pPr>
            <a:lvl2pPr>
              <a:defRPr baseline="0">
                <a:solidFill>
                  <a:schemeClr val="tx1"/>
                </a:solidFill>
              </a:defRPr>
            </a:lvl2pPr>
            <a:lvl3pPr>
              <a:defRPr baseline="0">
                <a:solidFill>
                  <a:schemeClr val="tx1"/>
                </a:solidFill>
              </a:defRPr>
            </a:lvl3pPr>
            <a:lvl4pPr>
              <a:defRPr baseline="0">
                <a:solidFill>
                  <a:schemeClr val="tx1"/>
                </a:solidFill>
              </a:defRPr>
            </a:lvl4pPr>
            <a:lvl5pPr>
              <a:defRPr baseline="0">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Platshållare för datum 3"/>
          <p:cNvSpPr>
            <a:spLocks noGrp="1"/>
          </p:cNvSpPr>
          <p:nvPr>
            <p:ph type="dt" sz="half" idx="10"/>
          </p:nvPr>
        </p:nvSpPr>
        <p:spPr>
          <a:xfrm>
            <a:off x="288000" y="6480000"/>
            <a:ext cx="2160000" cy="153888"/>
          </a:xfrm>
        </p:spPr>
        <p:txBody>
          <a:bodyPr anchor="b" anchorCtr="0"/>
          <a:lstStyle>
            <a:lvl1pPr>
              <a:defRPr sz="1000"/>
            </a:lvl1pPr>
          </a:lstStyle>
          <a:p>
            <a:endParaRPr lang="sv-SE"/>
          </a:p>
        </p:txBody>
      </p:sp>
      <p:sp>
        <p:nvSpPr>
          <p:cNvPr id="5" name="Platshållare för sidfot 4"/>
          <p:cNvSpPr>
            <a:spLocks noGrp="1"/>
          </p:cNvSpPr>
          <p:nvPr>
            <p:ph type="ftr" sz="quarter" idx="11"/>
          </p:nvPr>
        </p:nvSpPr>
        <p:spPr/>
        <p:txBody>
          <a:bodyPr/>
          <a:lstStyle/>
          <a:p>
            <a:endParaRPr lang="sv-SE" noProof="0"/>
          </a:p>
        </p:txBody>
      </p:sp>
      <p:sp>
        <p:nvSpPr>
          <p:cNvPr id="6" name="Platshållare för bildnummer 5"/>
          <p:cNvSpPr>
            <a:spLocks noGrp="1"/>
          </p:cNvSpPr>
          <p:nvPr>
            <p:ph type="sldNum" sz="quarter" idx="12"/>
          </p:nvPr>
        </p:nvSpPr>
        <p:spPr>
          <a:xfrm>
            <a:off x="3924000" y="6480000"/>
            <a:ext cx="503816" cy="153888"/>
          </a:xfrm>
        </p:spPr>
        <p:txBody>
          <a:bodyPr anchor="b" anchorCtr="0"/>
          <a:lstStyle>
            <a:lvl1pPr algn="l">
              <a:defRPr sz="1000"/>
            </a:lvl1pPr>
          </a:lstStyle>
          <a:p>
            <a:fld id="{4CFF4DFA-43D9-490A-868D-985973C3E616}" type="slidenum">
              <a:rPr lang="sv-SE" smtClean="0"/>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Rubrik och punktlista (pi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Klicka här för att ändra format</a:t>
            </a:r>
            <a:endParaRPr lang="en-US" dirty="0"/>
          </a:p>
        </p:txBody>
      </p:sp>
      <p:sp>
        <p:nvSpPr>
          <p:cNvPr id="3" name="Platshållare för innehåll 2"/>
          <p:cNvSpPr>
            <a:spLocks noGrp="1"/>
          </p:cNvSpPr>
          <p:nvPr>
            <p:ph idx="1"/>
          </p:nvPr>
        </p:nvSpPr>
        <p:spPr/>
        <p:txBody>
          <a:bodyPr/>
          <a:lstStyle>
            <a:lvl1pPr marL="342900" indent="-342900">
              <a:buFont typeface="Verdana" pitchFamily="34" charset="0"/>
              <a:buChar char="&gt;"/>
              <a:defRPr baseline="0">
                <a:solidFill>
                  <a:schemeClr val="tx1"/>
                </a:solidFill>
              </a:defRPr>
            </a:lvl1pPr>
            <a:lvl2pPr marL="742950" indent="-285750">
              <a:buFont typeface="Verdana" pitchFamily="34" charset="0"/>
              <a:buChar char="&gt;"/>
              <a:defRPr baseline="0">
                <a:solidFill>
                  <a:schemeClr val="tx1"/>
                </a:solidFill>
              </a:defRPr>
            </a:lvl2pPr>
            <a:lvl3pPr marL="1143000" indent="-228600">
              <a:buFont typeface="Verdana" pitchFamily="34" charset="0"/>
              <a:buChar char="&gt;"/>
              <a:defRPr baseline="0">
                <a:solidFill>
                  <a:schemeClr val="tx1"/>
                </a:solidFill>
              </a:defRPr>
            </a:lvl3pPr>
            <a:lvl4pPr marL="1600200" indent="-228600">
              <a:buFont typeface="Verdana" pitchFamily="34" charset="0"/>
              <a:buChar char="&gt;"/>
              <a:defRPr baseline="0">
                <a:solidFill>
                  <a:schemeClr val="tx1"/>
                </a:solidFill>
              </a:defRPr>
            </a:lvl4pPr>
            <a:lvl5pPr marL="2057400" indent="-228600">
              <a:buFont typeface="Verdana" pitchFamily="34" charset="0"/>
              <a:buChar char="&gt;"/>
              <a:defRPr baseline="0">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Platshållare för datum 3"/>
          <p:cNvSpPr>
            <a:spLocks noGrp="1"/>
          </p:cNvSpPr>
          <p:nvPr>
            <p:ph type="dt" sz="half" idx="10"/>
          </p:nvPr>
        </p:nvSpPr>
        <p:spPr/>
        <p:txBody>
          <a:bodyPr/>
          <a:lstStyle/>
          <a:p>
            <a:endParaRPr lang="sv-SE" noProof="0" dirty="0"/>
          </a:p>
        </p:txBody>
      </p:sp>
      <p:sp>
        <p:nvSpPr>
          <p:cNvPr id="5" name="Platshållare för sidfot 4"/>
          <p:cNvSpPr>
            <a:spLocks noGrp="1"/>
          </p:cNvSpPr>
          <p:nvPr>
            <p:ph type="ftr" sz="quarter" idx="11"/>
          </p:nvPr>
        </p:nvSpPr>
        <p:spPr/>
        <p:txBody>
          <a:bodyPr/>
          <a:lstStyle/>
          <a:p>
            <a:endParaRPr lang="sv-SE" noProof="0"/>
          </a:p>
        </p:txBody>
      </p:sp>
      <p:sp>
        <p:nvSpPr>
          <p:cNvPr id="6" name="Platshållare för bildnummer 5"/>
          <p:cNvSpPr>
            <a:spLocks noGrp="1"/>
          </p:cNvSpPr>
          <p:nvPr>
            <p:ph type="sldNum" sz="quarter" idx="12"/>
          </p:nvPr>
        </p:nvSpPr>
        <p:spPr/>
        <p:txBody>
          <a:bodyPr/>
          <a:lstStyle/>
          <a:p>
            <a:fld id="{4CFF4DFA-43D9-490A-868D-985973C3E616}" type="slidenum">
              <a:rPr lang="sv-SE" noProof="0" smtClean="0"/>
              <a:pPr/>
              <a:t>‹#›</a:t>
            </a:fld>
            <a:endParaRPr lang="sv-SE" noProof="0" dirty="0"/>
          </a:p>
        </p:txBody>
      </p:sp>
    </p:spTree>
    <p:extLst>
      <p:ext uri="{BB962C8B-B14F-4D97-AF65-F5344CB8AC3E}">
        <p14:creationId xmlns:p14="http://schemas.microsoft.com/office/powerpoint/2010/main" val="284092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Klicka här för att ändra format</a:t>
            </a:r>
            <a:endParaRPr lang="en-US" dirty="0"/>
          </a:p>
        </p:txBody>
      </p:sp>
      <p:sp>
        <p:nvSpPr>
          <p:cNvPr id="3" name="Platshållare för innehåll 2"/>
          <p:cNvSpPr>
            <a:spLocks noGrp="1"/>
          </p:cNvSpPr>
          <p:nvPr>
            <p:ph idx="1"/>
          </p:nvPr>
        </p:nvSpPr>
        <p:spPr/>
        <p:txBody>
          <a:bodyPr/>
          <a:lstStyle>
            <a:lvl1pPr marL="0">
              <a:buFontTx/>
              <a:buNone/>
              <a:defRPr baseline="0">
                <a:solidFill>
                  <a:schemeClr val="tx1"/>
                </a:solidFill>
              </a:defRPr>
            </a:lvl1pPr>
            <a:lvl2pPr marL="360000" indent="0">
              <a:buFontTx/>
              <a:buNone/>
              <a:defRPr baseline="0">
                <a:solidFill>
                  <a:schemeClr val="tx1"/>
                </a:solidFill>
              </a:defRPr>
            </a:lvl2pPr>
            <a:lvl3pPr marL="720000" indent="0">
              <a:buFontTx/>
              <a:buNone/>
              <a:defRPr baseline="0">
                <a:solidFill>
                  <a:schemeClr val="tx1"/>
                </a:solidFill>
              </a:defRPr>
            </a:lvl3pPr>
            <a:lvl4pPr marL="1080000" indent="0">
              <a:buFontTx/>
              <a:buNone/>
              <a:defRPr baseline="0">
                <a:solidFill>
                  <a:schemeClr val="tx1"/>
                </a:solidFill>
              </a:defRPr>
            </a:lvl4pPr>
            <a:lvl5pPr marL="1440000" indent="0">
              <a:buFontTx/>
              <a:buNone/>
              <a:defRPr baseline="0">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Platshållare för datum 3"/>
          <p:cNvSpPr>
            <a:spLocks noGrp="1"/>
          </p:cNvSpPr>
          <p:nvPr>
            <p:ph type="dt" sz="half" idx="10"/>
          </p:nvPr>
        </p:nvSpPr>
        <p:spPr/>
        <p:txBody>
          <a:bodyPr/>
          <a:lstStyle/>
          <a:p>
            <a:endParaRPr lang="sv-SE" noProof="0"/>
          </a:p>
        </p:txBody>
      </p:sp>
      <p:sp>
        <p:nvSpPr>
          <p:cNvPr id="5" name="Platshållare för sidfot 4"/>
          <p:cNvSpPr>
            <a:spLocks noGrp="1"/>
          </p:cNvSpPr>
          <p:nvPr>
            <p:ph type="ftr" sz="quarter" idx="11"/>
          </p:nvPr>
        </p:nvSpPr>
        <p:spPr/>
        <p:txBody>
          <a:bodyPr/>
          <a:lstStyle/>
          <a:p>
            <a:endParaRPr lang="sv-SE" noProof="0"/>
          </a:p>
        </p:txBody>
      </p:sp>
      <p:sp>
        <p:nvSpPr>
          <p:cNvPr id="6" name="Platshållare för bildnummer 5"/>
          <p:cNvSpPr>
            <a:spLocks noGrp="1"/>
          </p:cNvSpPr>
          <p:nvPr>
            <p:ph type="sldNum" sz="quarter" idx="12"/>
          </p:nvPr>
        </p:nvSpPr>
        <p:spPr/>
        <p:txBody>
          <a:bodyPr/>
          <a:lstStyle/>
          <a:p>
            <a:fld id="{4CFF4DFA-43D9-490A-868D-985973C3E616}" type="slidenum">
              <a:rPr lang="sv-SE" noProof="0" smtClean="0"/>
              <a:pPr/>
              <a:t>‹#›</a:t>
            </a:fld>
            <a:endParaRPr lang="sv-SE" noProof="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900000" y="612000"/>
            <a:ext cx="7344000" cy="900000"/>
          </a:xfrm>
        </p:spPr>
        <p:txBody>
          <a:bodyPr/>
          <a:lstStyle/>
          <a:p>
            <a:r>
              <a:rPr lang="sv-SE" dirty="0"/>
              <a:t>Klicka här för att ändra format</a:t>
            </a:r>
            <a:endParaRPr lang="en-US" dirty="0"/>
          </a:p>
        </p:txBody>
      </p:sp>
      <p:sp>
        <p:nvSpPr>
          <p:cNvPr id="3" name="Platshållare för innehåll 2"/>
          <p:cNvSpPr>
            <a:spLocks noGrp="1"/>
          </p:cNvSpPr>
          <p:nvPr>
            <p:ph sz="half" idx="1"/>
          </p:nvPr>
        </p:nvSpPr>
        <p:spPr>
          <a:xfrm>
            <a:off x="899592" y="1692000"/>
            <a:ext cx="3492408" cy="4140000"/>
          </a:xfrm>
        </p:spPr>
        <p:txBody>
          <a:bodyPr>
            <a:normAutofit/>
          </a:bodyPr>
          <a:lstStyle>
            <a:lvl1pPr>
              <a:defRPr sz="2000" baseline="0">
                <a:solidFill>
                  <a:schemeClr val="tx1"/>
                </a:solidFill>
              </a:defRPr>
            </a:lvl1pPr>
            <a:lvl2pPr>
              <a:defRPr sz="2000" baseline="0">
                <a:solidFill>
                  <a:schemeClr val="tx1"/>
                </a:solidFill>
              </a:defRPr>
            </a:lvl2pPr>
            <a:lvl3pPr>
              <a:defRPr sz="2000" baseline="0">
                <a:solidFill>
                  <a:schemeClr val="tx1"/>
                </a:solidFill>
              </a:defRPr>
            </a:lvl3pPr>
            <a:lvl4pPr>
              <a:defRPr sz="2000" baseline="0">
                <a:solidFill>
                  <a:schemeClr val="tx1"/>
                </a:solidFill>
              </a:defRPr>
            </a:lvl4pPr>
            <a:lvl5pPr>
              <a:defRPr sz="2000" baseline="0">
                <a:solidFill>
                  <a:schemeClr val="tx1"/>
                </a:solidFill>
              </a:defRPr>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Platshållare för innehåll 3"/>
          <p:cNvSpPr>
            <a:spLocks noGrp="1"/>
          </p:cNvSpPr>
          <p:nvPr>
            <p:ph sz="half" idx="2"/>
          </p:nvPr>
        </p:nvSpPr>
        <p:spPr>
          <a:xfrm>
            <a:off x="4752000" y="1692000"/>
            <a:ext cx="3492408" cy="4140000"/>
          </a:xfrm>
        </p:spPr>
        <p:txBody>
          <a:bodyPr>
            <a:normAutofit/>
          </a:bodyPr>
          <a:lstStyle>
            <a:lvl1pPr>
              <a:defRPr sz="2000" baseline="0">
                <a:solidFill>
                  <a:schemeClr val="tx1"/>
                </a:solidFill>
              </a:defRPr>
            </a:lvl1pPr>
            <a:lvl2pPr>
              <a:defRPr sz="2000" baseline="0">
                <a:solidFill>
                  <a:schemeClr val="tx1"/>
                </a:solidFill>
              </a:defRPr>
            </a:lvl2pPr>
            <a:lvl3pPr>
              <a:defRPr sz="2000" baseline="0">
                <a:solidFill>
                  <a:schemeClr val="tx1"/>
                </a:solidFill>
              </a:defRPr>
            </a:lvl3pPr>
            <a:lvl4pPr>
              <a:defRPr sz="2000" baseline="0">
                <a:solidFill>
                  <a:schemeClr val="tx1"/>
                </a:solidFill>
              </a:defRPr>
            </a:lvl4pPr>
            <a:lvl5pPr>
              <a:defRPr sz="2000" baseline="0">
                <a:solidFill>
                  <a:schemeClr val="tx1"/>
                </a:solidFill>
              </a:defRPr>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5" name="Platshållare för datum 4"/>
          <p:cNvSpPr>
            <a:spLocks noGrp="1"/>
          </p:cNvSpPr>
          <p:nvPr>
            <p:ph type="dt" sz="half" idx="10"/>
          </p:nvPr>
        </p:nvSpPr>
        <p:spPr/>
        <p:txBody>
          <a:bodyPr/>
          <a:lstStyle/>
          <a:p>
            <a:endParaRPr lang="sv-SE" noProof="0" dirty="0"/>
          </a:p>
        </p:txBody>
      </p:sp>
      <p:sp>
        <p:nvSpPr>
          <p:cNvPr id="6" name="Platshållare för sidfot 5"/>
          <p:cNvSpPr>
            <a:spLocks noGrp="1"/>
          </p:cNvSpPr>
          <p:nvPr>
            <p:ph type="ftr" sz="quarter" idx="11"/>
          </p:nvPr>
        </p:nvSpPr>
        <p:spPr/>
        <p:txBody>
          <a:bodyPr/>
          <a:lstStyle/>
          <a:p>
            <a:endParaRPr lang="sv-SE" noProof="0"/>
          </a:p>
        </p:txBody>
      </p:sp>
      <p:sp>
        <p:nvSpPr>
          <p:cNvPr id="7" name="Platshållare för bildnummer 6"/>
          <p:cNvSpPr>
            <a:spLocks noGrp="1"/>
          </p:cNvSpPr>
          <p:nvPr>
            <p:ph type="sldNum" sz="quarter" idx="12"/>
          </p:nvPr>
        </p:nvSpPr>
        <p:spPr/>
        <p:txBody>
          <a:bodyPr/>
          <a:lstStyle/>
          <a:p>
            <a:fld id="{4CFF4DFA-43D9-490A-868D-985973C3E616}" type="slidenum">
              <a:rPr lang="sv-SE" noProof="0" smtClean="0"/>
              <a:pPr/>
              <a:t>‹#›</a:t>
            </a:fld>
            <a:endParaRPr lang="sv-SE" noProof="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e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900000" y="612000"/>
            <a:ext cx="7344000" cy="900000"/>
          </a:xfrm>
        </p:spPr>
        <p:txBody>
          <a:bodyPr/>
          <a:lstStyle/>
          <a:p>
            <a:r>
              <a:rPr lang="sv-SE"/>
              <a:t>Klicka här för att ändra format</a:t>
            </a:r>
            <a:endParaRPr lang="en-US"/>
          </a:p>
        </p:txBody>
      </p:sp>
      <p:sp>
        <p:nvSpPr>
          <p:cNvPr id="3" name="Platshållare för innehåll 2"/>
          <p:cNvSpPr>
            <a:spLocks noGrp="1"/>
          </p:cNvSpPr>
          <p:nvPr>
            <p:ph sz="half" idx="1"/>
          </p:nvPr>
        </p:nvSpPr>
        <p:spPr>
          <a:xfrm>
            <a:off x="900000" y="1692000"/>
            <a:ext cx="2160000" cy="4140000"/>
          </a:xfrm>
        </p:spPr>
        <p:txBody>
          <a:bodyPr>
            <a:normAutofit/>
          </a:bodyPr>
          <a:lstStyle>
            <a:lvl1pPr>
              <a:defRPr sz="2000" baseline="0">
                <a:solidFill>
                  <a:schemeClr val="tx1"/>
                </a:solidFill>
              </a:defRPr>
            </a:lvl1pPr>
            <a:lvl2pPr>
              <a:defRPr sz="2000" baseline="0">
                <a:solidFill>
                  <a:schemeClr val="tx1"/>
                </a:solidFill>
              </a:defRPr>
            </a:lvl2pPr>
            <a:lvl3pPr>
              <a:defRPr sz="2000" baseline="0">
                <a:solidFill>
                  <a:schemeClr val="tx1"/>
                </a:solidFill>
              </a:defRPr>
            </a:lvl3pPr>
            <a:lvl4pPr>
              <a:defRPr sz="2000" baseline="0">
                <a:solidFill>
                  <a:schemeClr val="tx1"/>
                </a:solidFill>
              </a:defRPr>
            </a:lvl4pPr>
            <a:lvl5pPr>
              <a:defRPr sz="2000" baseline="0">
                <a:solidFill>
                  <a:schemeClr val="tx1"/>
                </a:solidFill>
              </a:defRPr>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Platshållare för innehåll 3"/>
          <p:cNvSpPr>
            <a:spLocks noGrp="1"/>
          </p:cNvSpPr>
          <p:nvPr>
            <p:ph sz="half" idx="2"/>
          </p:nvPr>
        </p:nvSpPr>
        <p:spPr>
          <a:xfrm>
            <a:off x="3491880" y="1692000"/>
            <a:ext cx="2160000" cy="4140000"/>
          </a:xfrm>
        </p:spPr>
        <p:txBody>
          <a:bodyPr>
            <a:normAutofit/>
          </a:bodyPr>
          <a:lstStyle>
            <a:lvl1pPr>
              <a:defRPr sz="2000" baseline="0">
                <a:solidFill>
                  <a:schemeClr val="tx1"/>
                </a:solidFill>
              </a:defRPr>
            </a:lvl1pPr>
            <a:lvl2pPr>
              <a:defRPr sz="2000" baseline="0">
                <a:solidFill>
                  <a:schemeClr val="tx1"/>
                </a:solidFill>
              </a:defRPr>
            </a:lvl2pPr>
            <a:lvl3pPr>
              <a:defRPr sz="2000" baseline="0">
                <a:solidFill>
                  <a:schemeClr val="tx1"/>
                </a:solidFill>
              </a:defRPr>
            </a:lvl3pPr>
            <a:lvl4pPr>
              <a:defRPr sz="2000" baseline="0">
                <a:solidFill>
                  <a:schemeClr val="tx1"/>
                </a:solidFill>
              </a:defRPr>
            </a:lvl4pPr>
            <a:lvl5pPr>
              <a:defRPr sz="2000" baseline="0">
                <a:solidFill>
                  <a:schemeClr val="tx1"/>
                </a:solidFill>
              </a:defRPr>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5" name="Platshållare för datum 4"/>
          <p:cNvSpPr>
            <a:spLocks noGrp="1"/>
          </p:cNvSpPr>
          <p:nvPr>
            <p:ph type="dt" sz="half" idx="10"/>
          </p:nvPr>
        </p:nvSpPr>
        <p:spPr/>
        <p:txBody>
          <a:bodyPr/>
          <a:lstStyle/>
          <a:p>
            <a:endParaRPr lang="sv-SE" noProof="0"/>
          </a:p>
        </p:txBody>
      </p:sp>
      <p:sp>
        <p:nvSpPr>
          <p:cNvPr id="6" name="Platshållare för sidfot 5"/>
          <p:cNvSpPr>
            <a:spLocks noGrp="1"/>
          </p:cNvSpPr>
          <p:nvPr>
            <p:ph type="ftr" sz="quarter" idx="11"/>
          </p:nvPr>
        </p:nvSpPr>
        <p:spPr/>
        <p:txBody>
          <a:bodyPr/>
          <a:lstStyle/>
          <a:p>
            <a:endParaRPr lang="sv-SE" noProof="0"/>
          </a:p>
        </p:txBody>
      </p:sp>
      <p:sp>
        <p:nvSpPr>
          <p:cNvPr id="7" name="Platshållare för bildnummer 6"/>
          <p:cNvSpPr>
            <a:spLocks noGrp="1"/>
          </p:cNvSpPr>
          <p:nvPr>
            <p:ph type="sldNum" sz="quarter" idx="12"/>
          </p:nvPr>
        </p:nvSpPr>
        <p:spPr/>
        <p:txBody>
          <a:bodyPr/>
          <a:lstStyle/>
          <a:p>
            <a:fld id="{4CFF4DFA-43D9-490A-868D-985973C3E616}" type="slidenum">
              <a:rPr lang="sv-SE" noProof="0" smtClean="0"/>
              <a:pPr/>
              <a:t>‹#›</a:t>
            </a:fld>
            <a:endParaRPr lang="sv-SE" noProof="0"/>
          </a:p>
        </p:txBody>
      </p:sp>
      <p:sp>
        <p:nvSpPr>
          <p:cNvPr id="8" name="Platshållare för innehåll 3"/>
          <p:cNvSpPr>
            <a:spLocks noGrp="1"/>
          </p:cNvSpPr>
          <p:nvPr>
            <p:ph sz="half" idx="13"/>
          </p:nvPr>
        </p:nvSpPr>
        <p:spPr>
          <a:xfrm>
            <a:off x="6084168" y="1692000"/>
            <a:ext cx="2160000" cy="4140000"/>
          </a:xfrm>
        </p:spPr>
        <p:txBody>
          <a:bodyPr>
            <a:normAutofit/>
          </a:bodyPr>
          <a:lstStyle>
            <a:lvl1pPr>
              <a:defRPr sz="2000" baseline="0">
                <a:solidFill>
                  <a:schemeClr val="tx1"/>
                </a:solidFill>
              </a:defRPr>
            </a:lvl1pPr>
            <a:lvl2pPr>
              <a:defRPr sz="2000" baseline="0">
                <a:solidFill>
                  <a:schemeClr val="tx1"/>
                </a:solidFill>
              </a:defRPr>
            </a:lvl2pPr>
            <a:lvl3pPr>
              <a:defRPr sz="2000" baseline="0">
                <a:solidFill>
                  <a:schemeClr val="tx1"/>
                </a:solidFill>
              </a:defRPr>
            </a:lvl3pPr>
            <a:lvl4pPr>
              <a:defRPr sz="2000" baseline="0">
                <a:solidFill>
                  <a:schemeClr val="tx1"/>
                </a:solidFill>
              </a:defRPr>
            </a:lvl4pPr>
            <a:lvl5pPr>
              <a:defRPr sz="2000" baseline="0">
                <a:solidFill>
                  <a:schemeClr val="tx1"/>
                </a:solidFill>
              </a:defRPr>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Tree>
    <p:extLst>
      <p:ext uri="{BB962C8B-B14F-4D97-AF65-F5344CB8AC3E}">
        <p14:creationId xmlns:p14="http://schemas.microsoft.com/office/powerpoint/2010/main" val="4054269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 helsida">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US" dirty="0"/>
          </a:p>
        </p:txBody>
      </p:sp>
      <p:sp>
        <p:nvSpPr>
          <p:cNvPr id="4" name="Platshållare för datum 3"/>
          <p:cNvSpPr>
            <a:spLocks noGrp="1"/>
          </p:cNvSpPr>
          <p:nvPr>
            <p:ph type="dt" sz="half" idx="10"/>
          </p:nvPr>
        </p:nvSpPr>
        <p:spPr/>
        <p:txBody>
          <a:bodyPr/>
          <a:lstStyle/>
          <a:p>
            <a:endParaRPr lang="sv-SE" noProof="0"/>
          </a:p>
        </p:txBody>
      </p:sp>
      <p:sp>
        <p:nvSpPr>
          <p:cNvPr id="5" name="Platshållare för sidfot 4"/>
          <p:cNvSpPr>
            <a:spLocks noGrp="1"/>
          </p:cNvSpPr>
          <p:nvPr>
            <p:ph type="ftr" sz="quarter" idx="11"/>
          </p:nvPr>
        </p:nvSpPr>
        <p:spPr/>
        <p:txBody>
          <a:bodyPr/>
          <a:lstStyle/>
          <a:p>
            <a:endParaRPr lang="sv-SE" noProof="0"/>
          </a:p>
        </p:txBody>
      </p:sp>
      <p:sp>
        <p:nvSpPr>
          <p:cNvPr id="6" name="Platshållare för bildnummer 5"/>
          <p:cNvSpPr>
            <a:spLocks noGrp="1"/>
          </p:cNvSpPr>
          <p:nvPr>
            <p:ph type="sldNum" sz="quarter" idx="12"/>
          </p:nvPr>
        </p:nvSpPr>
        <p:spPr/>
        <p:txBody>
          <a:bodyPr/>
          <a:lstStyle/>
          <a:p>
            <a:fld id="{4CFF4DFA-43D9-490A-868D-985973C3E616}" type="slidenum">
              <a:rPr lang="sv-SE" noProof="0" smtClean="0"/>
              <a:pPr/>
              <a:t>‹#›</a:t>
            </a:fld>
            <a:endParaRPr lang="sv-SE" noProof="0"/>
          </a:p>
        </p:txBody>
      </p:sp>
      <p:sp>
        <p:nvSpPr>
          <p:cNvPr id="12" name="Platshållare för bild 11"/>
          <p:cNvSpPr>
            <a:spLocks noGrp="1"/>
          </p:cNvSpPr>
          <p:nvPr>
            <p:ph type="pic" sz="quarter" idx="13"/>
          </p:nvPr>
        </p:nvSpPr>
        <p:spPr>
          <a:xfrm>
            <a:off x="900000" y="1692000"/>
            <a:ext cx="7344000" cy="4140000"/>
          </a:xfrm>
          <a:noFill/>
        </p:spPr>
        <p:txBody>
          <a:bodyPr/>
          <a:lstStyle>
            <a:lvl1pPr marL="0" indent="0" algn="ctr">
              <a:buFontTx/>
              <a:buNone/>
              <a:defRPr baseline="0">
                <a:solidFill>
                  <a:schemeClr val="tx1"/>
                </a:solidFill>
              </a:defRPr>
            </a:lvl1pPr>
          </a:lstStyle>
          <a:p>
            <a:r>
              <a:rPr lang="sv-SE"/>
              <a:t>Klicka på ikonen för att lägga till en bild</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d och punktlista">
    <p:spTree>
      <p:nvGrpSpPr>
        <p:cNvPr id="1" name=""/>
        <p:cNvGrpSpPr/>
        <p:nvPr/>
      </p:nvGrpSpPr>
      <p:grpSpPr>
        <a:xfrm>
          <a:off x="0" y="0"/>
          <a:ext cx="0" cy="0"/>
          <a:chOff x="0" y="0"/>
          <a:chExt cx="0" cy="0"/>
        </a:xfrm>
      </p:grpSpPr>
      <p:sp>
        <p:nvSpPr>
          <p:cNvPr id="2" name="Rubrik 1"/>
          <p:cNvSpPr>
            <a:spLocks noGrp="1"/>
          </p:cNvSpPr>
          <p:nvPr>
            <p:ph type="title"/>
          </p:nvPr>
        </p:nvSpPr>
        <p:spPr>
          <a:xfrm>
            <a:off x="900000" y="612000"/>
            <a:ext cx="7344000" cy="900000"/>
          </a:xfrm>
        </p:spPr>
        <p:txBody>
          <a:bodyPr/>
          <a:lstStyle/>
          <a:p>
            <a:r>
              <a:rPr lang="sv-SE"/>
              <a:t>Klicka här för att ändra format</a:t>
            </a:r>
            <a:endParaRPr lang="en-US"/>
          </a:p>
        </p:txBody>
      </p:sp>
      <p:sp>
        <p:nvSpPr>
          <p:cNvPr id="4" name="Platshållare för innehåll 3"/>
          <p:cNvSpPr>
            <a:spLocks noGrp="1"/>
          </p:cNvSpPr>
          <p:nvPr>
            <p:ph sz="half" idx="2"/>
          </p:nvPr>
        </p:nvSpPr>
        <p:spPr>
          <a:xfrm>
            <a:off x="4752000" y="1692000"/>
            <a:ext cx="3492408" cy="4140000"/>
          </a:xfrm>
        </p:spPr>
        <p:txBody>
          <a:bodyPr>
            <a:normAutofit/>
          </a:bodyPr>
          <a:lstStyle>
            <a:lvl1pPr>
              <a:defRPr sz="2000" baseline="0">
                <a:solidFill>
                  <a:schemeClr val="tx1"/>
                </a:solidFill>
              </a:defRPr>
            </a:lvl1pPr>
            <a:lvl2pPr>
              <a:defRPr sz="2000" baseline="0">
                <a:solidFill>
                  <a:schemeClr val="tx1"/>
                </a:solidFill>
              </a:defRPr>
            </a:lvl2pPr>
            <a:lvl3pPr>
              <a:defRPr sz="2000" baseline="0">
                <a:solidFill>
                  <a:schemeClr val="tx1"/>
                </a:solidFill>
              </a:defRPr>
            </a:lvl3pPr>
            <a:lvl4pPr>
              <a:defRPr sz="2000" baseline="0">
                <a:solidFill>
                  <a:schemeClr val="tx1"/>
                </a:solidFill>
              </a:defRPr>
            </a:lvl4pPr>
            <a:lvl5pPr>
              <a:defRPr sz="2000" baseline="0">
                <a:solidFill>
                  <a:schemeClr val="tx1"/>
                </a:solidFill>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Platshållare för datum 4"/>
          <p:cNvSpPr>
            <a:spLocks noGrp="1"/>
          </p:cNvSpPr>
          <p:nvPr>
            <p:ph type="dt" sz="half" idx="10"/>
          </p:nvPr>
        </p:nvSpPr>
        <p:spPr/>
        <p:txBody>
          <a:bodyPr/>
          <a:lstStyle/>
          <a:p>
            <a:endParaRPr lang="sv-SE" noProof="0"/>
          </a:p>
        </p:txBody>
      </p:sp>
      <p:sp>
        <p:nvSpPr>
          <p:cNvPr id="6" name="Platshållare för sidfot 5"/>
          <p:cNvSpPr>
            <a:spLocks noGrp="1"/>
          </p:cNvSpPr>
          <p:nvPr>
            <p:ph type="ftr" sz="quarter" idx="11"/>
          </p:nvPr>
        </p:nvSpPr>
        <p:spPr/>
        <p:txBody>
          <a:bodyPr/>
          <a:lstStyle/>
          <a:p>
            <a:endParaRPr lang="sv-SE" noProof="0"/>
          </a:p>
        </p:txBody>
      </p:sp>
      <p:sp>
        <p:nvSpPr>
          <p:cNvPr id="7" name="Platshållare för bildnummer 6"/>
          <p:cNvSpPr>
            <a:spLocks noGrp="1"/>
          </p:cNvSpPr>
          <p:nvPr>
            <p:ph type="sldNum" sz="quarter" idx="12"/>
          </p:nvPr>
        </p:nvSpPr>
        <p:spPr/>
        <p:txBody>
          <a:bodyPr/>
          <a:lstStyle/>
          <a:p>
            <a:fld id="{4CFF4DFA-43D9-490A-868D-985973C3E616}" type="slidenum">
              <a:rPr lang="sv-SE" noProof="0" smtClean="0"/>
              <a:pPr/>
              <a:t>‹#›</a:t>
            </a:fld>
            <a:endParaRPr lang="sv-SE" noProof="0"/>
          </a:p>
        </p:txBody>
      </p:sp>
      <p:sp>
        <p:nvSpPr>
          <p:cNvPr id="16" name="Platshållare för bild 11"/>
          <p:cNvSpPr>
            <a:spLocks noGrp="1"/>
          </p:cNvSpPr>
          <p:nvPr>
            <p:ph type="pic" sz="quarter" idx="13"/>
          </p:nvPr>
        </p:nvSpPr>
        <p:spPr>
          <a:xfrm>
            <a:off x="899592" y="1692000"/>
            <a:ext cx="3492408" cy="4140000"/>
          </a:xfrm>
          <a:noFill/>
        </p:spPr>
        <p:txBody>
          <a:bodyPr/>
          <a:lstStyle>
            <a:lvl1pPr marL="0" indent="0" algn="ctr">
              <a:buFontTx/>
              <a:buNone/>
              <a:defRPr baseline="0">
                <a:solidFill>
                  <a:schemeClr val="tx1"/>
                </a:solidFill>
              </a:defRPr>
            </a:lvl1pPr>
          </a:lstStyle>
          <a:p>
            <a:r>
              <a:rPr lang="sv-SE"/>
              <a:t>Klicka på ikonen för att lägga till en bild</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och text">
    <p:spTree>
      <p:nvGrpSpPr>
        <p:cNvPr id="1" name=""/>
        <p:cNvGrpSpPr/>
        <p:nvPr/>
      </p:nvGrpSpPr>
      <p:grpSpPr>
        <a:xfrm>
          <a:off x="0" y="0"/>
          <a:ext cx="0" cy="0"/>
          <a:chOff x="0" y="0"/>
          <a:chExt cx="0" cy="0"/>
        </a:xfrm>
      </p:grpSpPr>
      <p:sp>
        <p:nvSpPr>
          <p:cNvPr id="2" name="Rubrik 1"/>
          <p:cNvSpPr>
            <a:spLocks noGrp="1"/>
          </p:cNvSpPr>
          <p:nvPr>
            <p:ph type="title"/>
          </p:nvPr>
        </p:nvSpPr>
        <p:spPr>
          <a:xfrm>
            <a:off x="900000" y="612000"/>
            <a:ext cx="7344000" cy="900000"/>
          </a:xfrm>
        </p:spPr>
        <p:txBody>
          <a:bodyPr/>
          <a:lstStyle/>
          <a:p>
            <a:r>
              <a:rPr lang="sv-SE" dirty="0"/>
              <a:t>Klicka här för att ändra format</a:t>
            </a:r>
            <a:endParaRPr lang="en-US" dirty="0"/>
          </a:p>
        </p:txBody>
      </p:sp>
      <p:sp>
        <p:nvSpPr>
          <p:cNvPr id="4" name="Platshållare för innehåll 3"/>
          <p:cNvSpPr>
            <a:spLocks noGrp="1"/>
          </p:cNvSpPr>
          <p:nvPr>
            <p:ph sz="half" idx="2"/>
          </p:nvPr>
        </p:nvSpPr>
        <p:spPr>
          <a:xfrm>
            <a:off x="4752000" y="1692000"/>
            <a:ext cx="3492408" cy="4140000"/>
          </a:xfrm>
        </p:spPr>
        <p:txBody>
          <a:bodyPr>
            <a:normAutofit/>
          </a:bodyPr>
          <a:lstStyle>
            <a:lvl1pPr marL="0" indent="0">
              <a:buFontTx/>
              <a:buNone/>
              <a:defRPr sz="2000" baseline="0">
                <a:solidFill>
                  <a:schemeClr val="tx1"/>
                </a:solidFill>
              </a:defRPr>
            </a:lvl1pPr>
            <a:lvl2pPr marL="360000" indent="0">
              <a:buFontTx/>
              <a:buNone/>
              <a:defRPr sz="2000" baseline="0">
                <a:solidFill>
                  <a:schemeClr val="tx1"/>
                </a:solidFill>
              </a:defRPr>
            </a:lvl2pPr>
            <a:lvl3pPr marL="720000" indent="0">
              <a:buFontTx/>
              <a:buNone/>
              <a:defRPr sz="2000" baseline="0">
                <a:solidFill>
                  <a:schemeClr val="tx1"/>
                </a:solidFill>
              </a:defRPr>
            </a:lvl3pPr>
            <a:lvl4pPr marL="1080000" indent="0">
              <a:buFontTx/>
              <a:buNone/>
              <a:defRPr sz="2000" baseline="0">
                <a:solidFill>
                  <a:schemeClr val="tx1"/>
                </a:solidFill>
              </a:defRPr>
            </a:lvl4pPr>
            <a:lvl5pPr marL="1440000" indent="0">
              <a:buFontTx/>
              <a:buNone/>
              <a:defRPr sz="2000" baseline="0">
                <a:solidFill>
                  <a:schemeClr val="tx1"/>
                </a:solidFill>
              </a:defRPr>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5" name="Platshållare för datum 4"/>
          <p:cNvSpPr>
            <a:spLocks noGrp="1"/>
          </p:cNvSpPr>
          <p:nvPr>
            <p:ph type="dt" sz="half" idx="10"/>
          </p:nvPr>
        </p:nvSpPr>
        <p:spPr/>
        <p:txBody>
          <a:bodyPr/>
          <a:lstStyle/>
          <a:p>
            <a:endParaRPr lang="sv-SE" noProof="0"/>
          </a:p>
        </p:txBody>
      </p:sp>
      <p:sp>
        <p:nvSpPr>
          <p:cNvPr id="6" name="Platshållare för sidfot 5"/>
          <p:cNvSpPr>
            <a:spLocks noGrp="1"/>
          </p:cNvSpPr>
          <p:nvPr>
            <p:ph type="ftr" sz="quarter" idx="11"/>
          </p:nvPr>
        </p:nvSpPr>
        <p:spPr/>
        <p:txBody>
          <a:bodyPr/>
          <a:lstStyle/>
          <a:p>
            <a:endParaRPr lang="sv-SE" noProof="0"/>
          </a:p>
        </p:txBody>
      </p:sp>
      <p:sp>
        <p:nvSpPr>
          <p:cNvPr id="7" name="Platshållare för bildnummer 6"/>
          <p:cNvSpPr>
            <a:spLocks noGrp="1"/>
          </p:cNvSpPr>
          <p:nvPr>
            <p:ph type="sldNum" sz="quarter" idx="12"/>
          </p:nvPr>
        </p:nvSpPr>
        <p:spPr/>
        <p:txBody>
          <a:bodyPr/>
          <a:lstStyle/>
          <a:p>
            <a:fld id="{4CFF4DFA-43D9-490A-868D-985973C3E616}" type="slidenum">
              <a:rPr lang="sv-SE" noProof="0" smtClean="0"/>
              <a:pPr/>
              <a:t>‹#›</a:t>
            </a:fld>
            <a:endParaRPr lang="sv-SE" noProof="0"/>
          </a:p>
        </p:txBody>
      </p:sp>
      <p:sp>
        <p:nvSpPr>
          <p:cNvPr id="16" name="Platshållare för bild 11"/>
          <p:cNvSpPr>
            <a:spLocks noGrp="1"/>
          </p:cNvSpPr>
          <p:nvPr>
            <p:ph type="pic" sz="quarter" idx="13"/>
          </p:nvPr>
        </p:nvSpPr>
        <p:spPr>
          <a:xfrm>
            <a:off x="899592" y="1692000"/>
            <a:ext cx="3492408" cy="4140000"/>
          </a:xfrm>
          <a:noFill/>
        </p:spPr>
        <p:txBody>
          <a:bodyPr/>
          <a:lstStyle>
            <a:lvl1pPr marL="0" indent="0" algn="ctr">
              <a:buFontTx/>
              <a:buNone/>
              <a:defRPr baseline="0">
                <a:solidFill>
                  <a:schemeClr val="tx1"/>
                </a:solidFill>
              </a:defRPr>
            </a:lvl1pPr>
          </a:lstStyle>
          <a:p>
            <a:r>
              <a:rPr lang="sv-SE" dirty="0"/>
              <a:t>Klicka på ikonen för att lägga till en bild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US"/>
          </a:p>
        </p:txBody>
      </p:sp>
      <p:sp>
        <p:nvSpPr>
          <p:cNvPr id="3" name="Platshållare för datum 2"/>
          <p:cNvSpPr>
            <a:spLocks noGrp="1"/>
          </p:cNvSpPr>
          <p:nvPr>
            <p:ph type="dt" sz="half" idx="10"/>
          </p:nvPr>
        </p:nvSpPr>
        <p:spPr/>
        <p:txBody>
          <a:bodyPr/>
          <a:lstStyle/>
          <a:p>
            <a:endParaRPr lang="sv-SE" noProof="0"/>
          </a:p>
        </p:txBody>
      </p:sp>
      <p:sp>
        <p:nvSpPr>
          <p:cNvPr id="4" name="Platshållare för sidfot 3"/>
          <p:cNvSpPr>
            <a:spLocks noGrp="1"/>
          </p:cNvSpPr>
          <p:nvPr>
            <p:ph type="ftr" sz="quarter" idx="11"/>
          </p:nvPr>
        </p:nvSpPr>
        <p:spPr/>
        <p:txBody>
          <a:bodyPr/>
          <a:lstStyle/>
          <a:p>
            <a:endParaRPr lang="sv-SE" noProof="0"/>
          </a:p>
        </p:txBody>
      </p:sp>
      <p:sp>
        <p:nvSpPr>
          <p:cNvPr id="5" name="Platshållare för bildnummer 4"/>
          <p:cNvSpPr>
            <a:spLocks noGrp="1"/>
          </p:cNvSpPr>
          <p:nvPr>
            <p:ph type="sldNum" sz="quarter" idx="12"/>
          </p:nvPr>
        </p:nvSpPr>
        <p:spPr/>
        <p:txBody>
          <a:bodyPr/>
          <a:lstStyle/>
          <a:p>
            <a:fld id="{4CFF4DFA-43D9-490A-868D-985973C3E616}" type="slidenum">
              <a:rPr lang="sv-SE" noProof="0" smtClean="0"/>
              <a:pPr/>
              <a:t>‹#›</a:t>
            </a:fld>
            <a:endParaRPr lang="sv-SE" noProof="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om med logotyp">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endParaRPr lang="sv-SE" noProof="0"/>
          </a:p>
        </p:txBody>
      </p:sp>
      <p:sp>
        <p:nvSpPr>
          <p:cNvPr id="3" name="Platshållare för sidfot 2"/>
          <p:cNvSpPr>
            <a:spLocks noGrp="1"/>
          </p:cNvSpPr>
          <p:nvPr>
            <p:ph type="ftr" sz="quarter" idx="11"/>
          </p:nvPr>
        </p:nvSpPr>
        <p:spPr/>
        <p:txBody>
          <a:bodyPr/>
          <a:lstStyle/>
          <a:p>
            <a:endParaRPr lang="sv-SE" noProof="0"/>
          </a:p>
        </p:txBody>
      </p:sp>
      <p:sp>
        <p:nvSpPr>
          <p:cNvPr id="4" name="Platshållare för bildnummer 3"/>
          <p:cNvSpPr>
            <a:spLocks noGrp="1"/>
          </p:cNvSpPr>
          <p:nvPr>
            <p:ph type="sldNum" sz="quarter" idx="12"/>
          </p:nvPr>
        </p:nvSpPr>
        <p:spPr/>
        <p:txBody>
          <a:bodyPr/>
          <a:lstStyle/>
          <a:p>
            <a:fld id="{4CFF4DFA-43D9-490A-868D-985973C3E616}" type="slidenum">
              <a:rPr lang="sv-SE" noProof="0" smtClean="0"/>
              <a:pPr/>
              <a:t>‹#›</a:t>
            </a:fld>
            <a:endParaRPr lang="sv-SE" noProof="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2663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900000" y="612000"/>
            <a:ext cx="7344000" cy="900000"/>
          </a:xfrm>
          <a:prstGeom prst="rect">
            <a:avLst/>
          </a:prstGeom>
        </p:spPr>
        <p:txBody>
          <a:bodyPr vert="horz" lIns="0" tIns="0" rIns="0" bIns="0" rtlCol="0" anchor="t" anchorCtr="0">
            <a:noAutofit/>
          </a:bodyPr>
          <a:lstStyle/>
          <a:p>
            <a:r>
              <a:rPr lang="sv-SE" dirty="0"/>
              <a:t>Klicka här för att ändra format</a:t>
            </a:r>
            <a:endParaRPr lang="en-US" dirty="0"/>
          </a:p>
        </p:txBody>
      </p:sp>
      <p:sp>
        <p:nvSpPr>
          <p:cNvPr id="3" name="Platshållare för text 2"/>
          <p:cNvSpPr>
            <a:spLocks noGrp="1"/>
          </p:cNvSpPr>
          <p:nvPr>
            <p:ph type="body" idx="1"/>
          </p:nvPr>
        </p:nvSpPr>
        <p:spPr>
          <a:xfrm>
            <a:off x="900000" y="1692000"/>
            <a:ext cx="7344000" cy="4140000"/>
          </a:xfrm>
          <a:prstGeom prst="rect">
            <a:avLst/>
          </a:prstGeom>
        </p:spPr>
        <p:txBody>
          <a:bodyPr vert="horz" lIns="0" tIns="0" rIns="0" bIns="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Platshållare för datum 3"/>
          <p:cNvSpPr>
            <a:spLocks noGrp="1"/>
          </p:cNvSpPr>
          <p:nvPr>
            <p:ph type="dt" sz="half" idx="2"/>
          </p:nvPr>
        </p:nvSpPr>
        <p:spPr>
          <a:xfrm>
            <a:off x="288000" y="6480000"/>
            <a:ext cx="2160000" cy="153888"/>
          </a:xfrm>
          <a:prstGeom prst="rect">
            <a:avLst/>
          </a:prstGeom>
        </p:spPr>
        <p:txBody>
          <a:bodyPr vert="horz" lIns="0" tIns="0" rIns="0" bIns="0" rtlCol="0" anchor="ctr">
            <a:spAutoFit/>
          </a:bodyPr>
          <a:lstStyle>
            <a:lvl1pPr algn="l">
              <a:defRPr sz="1000">
                <a:solidFill>
                  <a:schemeClr val="tx1"/>
                </a:solidFill>
                <a:latin typeface="Verdana" pitchFamily="34" charset="0"/>
                <a:ea typeface="Verdana" pitchFamily="34" charset="0"/>
                <a:cs typeface="Verdana" pitchFamily="34" charset="0"/>
              </a:defRPr>
            </a:lvl1pPr>
          </a:lstStyle>
          <a:p>
            <a:endParaRPr lang="sv-SE" dirty="0"/>
          </a:p>
        </p:txBody>
      </p:sp>
      <p:sp>
        <p:nvSpPr>
          <p:cNvPr id="5" name="Platshållare för sidfot 4"/>
          <p:cNvSpPr>
            <a:spLocks noGrp="1"/>
          </p:cNvSpPr>
          <p:nvPr>
            <p:ph type="ftr" sz="quarter" idx="3"/>
          </p:nvPr>
        </p:nvSpPr>
        <p:spPr>
          <a:xfrm>
            <a:off x="1044000" y="6477000"/>
            <a:ext cx="2160000" cy="108000"/>
          </a:xfrm>
          <a:prstGeom prst="rect">
            <a:avLst/>
          </a:prstGeom>
        </p:spPr>
        <p:txBody>
          <a:bodyPr vert="horz" lIns="0" tIns="0" rIns="0" bIns="0" rtlCol="0" anchor="ctr"/>
          <a:lstStyle>
            <a:lvl1pPr algn="l">
              <a:defRPr sz="700">
                <a:solidFill>
                  <a:schemeClr val="tx1"/>
                </a:solidFill>
                <a:latin typeface="Verdana" pitchFamily="34" charset="0"/>
                <a:ea typeface="Verdana" pitchFamily="34" charset="0"/>
                <a:cs typeface="Verdana" pitchFamily="34" charset="0"/>
              </a:defRPr>
            </a:lvl1pPr>
          </a:lstStyle>
          <a:p>
            <a:endParaRPr lang="sv-SE" noProof="0"/>
          </a:p>
        </p:txBody>
      </p:sp>
      <p:sp>
        <p:nvSpPr>
          <p:cNvPr id="6" name="Platshållare för bildnummer 5"/>
          <p:cNvSpPr>
            <a:spLocks noGrp="1"/>
          </p:cNvSpPr>
          <p:nvPr>
            <p:ph type="sldNum" sz="quarter" idx="4"/>
          </p:nvPr>
        </p:nvSpPr>
        <p:spPr>
          <a:xfrm>
            <a:off x="3924168" y="6480000"/>
            <a:ext cx="503816" cy="153888"/>
          </a:xfrm>
          <a:prstGeom prst="rect">
            <a:avLst/>
          </a:prstGeom>
        </p:spPr>
        <p:txBody>
          <a:bodyPr vert="horz" lIns="0" tIns="0" rIns="0" bIns="0" rtlCol="0" anchor="ctr">
            <a:spAutoFit/>
          </a:bodyPr>
          <a:lstStyle>
            <a:lvl1pPr algn="l">
              <a:defRPr sz="1000">
                <a:solidFill>
                  <a:schemeClr val="tx1"/>
                </a:solidFill>
                <a:latin typeface="Verdana" pitchFamily="34" charset="0"/>
                <a:ea typeface="Verdana" pitchFamily="34" charset="0"/>
                <a:cs typeface="Verdana" pitchFamily="34" charset="0"/>
              </a:defRPr>
            </a:lvl1pPr>
          </a:lstStyle>
          <a:p>
            <a:fld id="{4CFF4DFA-43D9-490A-868D-985973C3E616}" type="slidenum">
              <a:rPr lang="sv-SE" smtClean="0"/>
              <a:pPr/>
              <a:t>‹#›</a:t>
            </a:fld>
            <a:endParaRPr lang="sv-SE" dirty="0"/>
          </a:p>
        </p:txBody>
      </p:sp>
      <p:pic>
        <p:nvPicPr>
          <p:cNvPr id="7" name="Bildobjekt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5759907" y="5939904"/>
            <a:ext cx="3383280" cy="917448"/>
          </a:xfrm>
          <a:prstGeom prst="rect">
            <a:avLst/>
          </a:prstGeom>
        </p:spPr>
      </p:pic>
    </p:spTree>
  </p:cSld>
  <p:clrMap bg1="lt1" tx1="dk1" bg2="lt2" tx2="dk2" accent1="accent1" accent2="accent2" accent3="accent3" accent4="accent4" accent5="accent5" accent6="accent6" hlink="hlink" folHlink="folHlink"/>
  <p:sldLayoutIdLst>
    <p:sldLayoutId id="2147483670" r:id="rId1"/>
    <p:sldLayoutId id="2147483671" r:id="rId2"/>
    <p:sldLayoutId id="2147483681" r:id="rId3"/>
    <p:sldLayoutId id="2147483672" r:id="rId4"/>
    <p:sldLayoutId id="2147483673" r:id="rId5"/>
    <p:sldLayoutId id="2147483680" r:id="rId6"/>
    <p:sldLayoutId id="2147483676" r:id="rId7"/>
    <p:sldLayoutId id="2147483677" r:id="rId8"/>
    <p:sldLayoutId id="2147483678" r:id="rId9"/>
    <p:sldLayoutId id="2147483674" r:id="rId10"/>
    <p:sldLayoutId id="2147483675" r:id="rId11"/>
    <p:sldLayoutId id="2147483679" r:id="rId12"/>
  </p:sldLayoutIdLst>
  <p:hf hdr="0" ftr="0" dt="0"/>
  <p:txStyles>
    <p:titleStyle>
      <a:lvl1pPr algn="l" defTabSz="914400" rtl="0" eaLnBrk="1" latinLnBrk="0" hangingPunct="1">
        <a:spcBef>
          <a:spcPct val="0"/>
        </a:spcBef>
        <a:buNone/>
        <a:defRPr sz="2800" b="1" kern="1200">
          <a:solidFill>
            <a:schemeClr val="tx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spcBef>
          <a:spcPts val="1200"/>
        </a:spcBef>
        <a:buFont typeface="Arial" pitchFamily="34" charset="0"/>
        <a:buChar char="•"/>
        <a:defRPr sz="2000" kern="1200" baseline="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ts val="300"/>
        </a:spcBef>
        <a:buFont typeface="Arial" pitchFamily="34" charset="0"/>
        <a:buChar char="-"/>
        <a:defRPr sz="2000" kern="1200" baseline="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ts val="300"/>
        </a:spcBef>
        <a:buFont typeface="Arial" pitchFamily="34" charset="0"/>
        <a:buChar char="-"/>
        <a:defRPr sz="2000" kern="1200" baseline="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ts val="300"/>
        </a:spcBef>
        <a:buFont typeface="Arial" pitchFamily="34" charset="0"/>
        <a:buChar char="-"/>
        <a:defRPr sz="2000" kern="1200" baseline="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ts val="300"/>
        </a:spcBef>
        <a:buFont typeface="Arial" pitchFamily="34" charset="0"/>
        <a:buChar char="-"/>
        <a:defRPr sz="2000" kern="1200" baseline="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ubrik 1"/>
          <p:cNvSpPr>
            <a:spLocks noGrp="1"/>
          </p:cNvSpPr>
          <p:nvPr>
            <p:ph type="ctrTitle"/>
          </p:nvPr>
        </p:nvSpPr>
        <p:spPr>
          <a:xfrm>
            <a:off x="1332000" y="1710000"/>
            <a:ext cx="6768392" cy="1219201"/>
          </a:xfrm>
        </p:spPr>
        <p:txBody>
          <a:bodyPr/>
          <a:lstStyle/>
          <a:p>
            <a:r>
              <a:rPr lang="sv-SE" sz="2800" dirty="0">
                <a:latin typeface="Arial" panose="020B0604020202020204" pitchFamily="34" charset="0"/>
                <a:cs typeface="Arial" panose="020B0604020202020204" pitchFamily="34" charset="0"/>
              </a:rPr>
              <a:t>Projekt Motorfordonsförsäkring angående standardiserat informationsutbyte</a:t>
            </a:r>
          </a:p>
        </p:txBody>
      </p:sp>
      <p:sp>
        <p:nvSpPr>
          <p:cNvPr id="3" name="Underrubrik 2"/>
          <p:cNvSpPr>
            <a:spLocks noGrp="1"/>
          </p:cNvSpPr>
          <p:nvPr>
            <p:ph type="subTitle" idx="1"/>
          </p:nvPr>
        </p:nvSpPr>
        <p:spPr/>
        <p:txBody>
          <a:bodyPr>
            <a:normAutofit/>
          </a:bodyPr>
          <a:lstStyle/>
          <a:p>
            <a:endParaRPr lang="sv-SE" sz="2400" dirty="0"/>
          </a:p>
        </p:txBody>
      </p:sp>
    </p:spTree>
    <p:extLst>
      <p:ext uri="{BB962C8B-B14F-4D97-AF65-F5344CB8AC3E}">
        <p14:creationId xmlns:p14="http://schemas.microsoft.com/office/powerpoint/2010/main" val="170878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2" name="Rectangle 27"/>
          <p:cNvSpPr>
            <a:spLocks noGrp="1" noChangeArrowheads="1"/>
          </p:cNvSpPr>
          <p:nvPr>
            <p:ph type="title"/>
          </p:nvPr>
        </p:nvSpPr>
        <p:spPr/>
        <p:txBody>
          <a:bodyPr/>
          <a:lstStyle/>
          <a:p>
            <a:r>
              <a:rPr lang="sv-SE" dirty="0">
                <a:latin typeface="Arial" panose="020B0604020202020204" pitchFamily="34" charset="0"/>
                <a:cs typeface="Arial" panose="020B0604020202020204" pitchFamily="34" charset="0"/>
              </a:rPr>
              <a:t>Varför behövs en ny version av MIS Sak 2.0</a:t>
            </a:r>
          </a:p>
        </p:txBody>
      </p:sp>
      <p:sp>
        <p:nvSpPr>
          <p:cNvPr id="10" name="Platshållare för innehåll 9"/>
          <p:cNvSpPr>
            <a:spLocks noGrp="1"/>
          </p:cNvSpPr>
          <p:nvPr>
            <p:ph idx="1"/>
          </p:nvPr>
        </p:nvSpPr>
        <p:spPr>
          <a:xfrm>
            <a:off x="1219200" y="1825625"/>
            <a:ext cx="7296150" cy="4699719"/>
          </a:xfrm>
        </p:spPr>
        <p:txBody>
          <a:bodyPr>
            <a:noAutofit/>
          </a:bodyPr>
          <a:lstStyle/>
          <a:p>
            <a:pPr lvl="0"/>
            <a:r>
              <a:rPr lang="sv-SE" sz="2000" u="sng" dirty="0">
                <a:latin typeface="Arial" panose="020B0604020202020204" pitchFamily="34" charset="0"/>
                <a:cs typeface="Arial" panose="020B0604020202020204" pitchFamily="34" charset="0"/>
              </a:rPr>
              <a:t>En</a:t>
            </a:r>
            <a:r>
              <a:rPr lang="sv-SE" sz="2000" dirty="0">
                <a:latin typeface="Arial" panose="020B0604020202020204" pitchFamily="34" charset="0"/>
                <a:cs typeface="Arial" panose="020B0604020202020204" pitchFamily="34" charset="0"/>
              </a:rPr>
              <a:t> gemensam version för försäkringsinformation – idag tar bolagen fram egna filer. </a:t>
            </a:r>
          </a:p>
          <a:p>
            <a:pPr lvl="0"/>
            <a:r>
              <a:rPr lang="sv-SE" sz="2000" dirty="0">
                <a:latin typeface="Arial" panose="020B0604020202020204" pitchFamily="34" charset="0"/>
                <a:cs typeface="Arial" panose="020B0604020202020204" pitchFamily="34" charset="0"/>
              </a:rPr>
              <a:t>Standarden ska innehålla informationsmodell, teknisk format, regler och beskrivning. Standarden ska inte påverkas av användarnas eventuella begränsningar i system, produkter eller liknande. </a:t>
            </a:r>
          </a:p>
          <a:p>
            <a:pPr lvl="0"/>
            <a:r>
              <a:rPr lang="sv-SE" sz="2000" dirty="0">
                <a:latin typeface="Arial" panose="020B0604020202020204" pitchFamily="34" charset="0"/>
                <a:cs typeface="Arial" panose="020B0604020202020204" pitchFamily="34" charset="0"/>
              </a:rPr>
              <a:t>Formatet kommer att vara </a:t>
            </a:r>
            <a:r>
              <a:rPr lang="sv-SE" sz="2000" dirty="0" err="1">
                <a:latin typeface="Arial" panose="020B0604020202020204" pitchFamily="34" charset="0"/>
                <a:cs typeface="Arial" panose="020B0604020202020204" pitchFamily="34" charset="0"/>
              </a:rPr>
              <a:t>xml</a:t>
            </a:r>
            <a:r>
              <a:rPr lang="sv-SE" sz="2000" dirty="0">
                <a:latin typeface="Arial" panose="020B0604020202020204" pitchFamily="34" charset="0"/>
                <a:cs typeface="Arial" panose="020B0604020202020204" pitchFamily="34" charset="0"/>
              </a:rPr>
              <a:t> med överföring via SSEK med nuvarande protokoll och säkerhetslösning.</a:t>
            </a:r>
          </a:p>
          <a:p>
            <a:pPr lvl="0"/>
            <a:r>
              <a:rPr lang="sv-SE" sz="2000" dirty="0">
                <a:latin typeface="Arial" panose="020B0604020202020204" pitchFamily="34" charset="0"/>
                <a:cs typeface="Arial" panose="020B0604020202020204" pitchFamily="34" charset="0"/>
              </a:rPr>
              <a:t>Ökad användbarhet hos samtliga bolag – För att säkerställa detta tekniskt i MIS 2.0 krävs en uppgraderad version. </a:t>
            </a:r>
          </a:p>
        </p:txBody>
      </p:sp>
      <p:sp>
        <p:nvSpPr>
          <p:cNvPr id="2" name="Platshållare för bildnummer 1">
            <a:extLst>
              <a:ext uri="{FF2B5EF4-FFF2-40B4-BE49-F238E27FC236}">
                <a16:creationId xmlns:a16="http://schemas.microsoft.com/office/drawing/2014/main" id="{E0DDFAA5-77D6-4B2D-A9CE-9293E2FC22C2}"/>
              </a:ext>
            </a:extLst>
          </p:cNvPr>
          <p:cNvSpPr>
            <a:spLocks noGrp="1"/>
          </p:cNvSpPr>
          <p:nvPr>
            <p:ph type="sldNum" sz="quarter" idx="12"/>
          </p:nvPr>
        </p:nvSpPr>
        <p:spPr/>
        <p:txBody>
          <a:bodyPr/>
          <a:lstStyle/>
          <a:p>
            <a:fld id="{4CFF4DFA-43D9-490A-868D-985973C3E616}" type="slidenum">
              <a:rPr lang="sv-SE" smtClean="0"/>
              <a:pPr/>
              <a:t>2</a:t>
            </a:fld>
            <a:endParaRPr lang="sv-SE"/>
          </a:p>
        </p:txBody>
      </p:sp>
    </p:spTree>
    <p:extLst>
      <p:ext uri="{BB962C8B-B14F-4D97-AF65-F5344CB8AC3E}">
        <p14:creationId xmlns:p14="http://schemas.microsoft.com/office/powerpoint/2010/main" val="2979374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ubrik 1"/>
          <p:cNvSpPr>
            <a:spLocks noGrp="1"/>
          </p:cNvSpPr>
          <p:nvPr>
            <p:ph type="title"/>
          </p:nvPr>
        </p:nvSpPr>
        <p:spPr>
          <a:xfrm>
            <a:off x="900000" y="612000"/>
            <a:ext cx="7344000" cy="900000"/>
          </a:xfrm>
        </p:spPr>
        <p:txBody>
          <a:bodyPr/>
          <a:lstStyle/>
          <a:p>
            <a:r>
              <a:rPr lang="sv-SE" dirty="0">
                <a:latin typeface="Arial" panose="020B0604020202020204" pitchFamily="34" charset="0"/>
                <a:cs typeface="Arial" panose="020B0604020202020204" pitchFamily="34" charset="0"/>
              </a:rPr>
              <a:t>Effekter med MIS Sak 2.0</a:t>
            </a:r>
          </a:p>
        </p:txBody>
      </p:sp>
      <p:sp>
        <p:nvSpPr>
          <p:cNvPr id="3" name="Platshållare för innehåll 2"/>
          <p:cNvSpPr>
            <a:spLocks noGrp="1"/>
          </p:cNvSpPr>
          <p:nvPr>
            <p:ph idx="1"/>
          </p:nvPr>
        </p:nvSpPr>
        <p:spPr>
          <a:xfrm>
            <a:off x="900000" y="1692000"/>
            <a:ext cx="7344000" cy="4761336"/>
          </a:xfrm>
        </p:spPr>
        <p:txBody>
          <a:bodyPr>
            <a:noAutofit/>
          </a:bodyPr>
          <a:lstStyle/>
          <a:p>
            <a:pPr marL="0" indent="0">
              <a:buNone/>
            </a:pPr>
            <a:r>
              <a:rPr lang="sv-SE" dirty="0">
                <a:latin typeface="Arial" panose="020B0604020202020204" pitchFamily="34" charset="0"/>
                <a:cs typeface="Arial" panose="020B0604020202020204" pitchFamily="34" charset="0"/>
              </a:rPr>
              <a:t>Effekterna är olika för resp. bolag och måste beräknas separat för varje bolag. </a:t>
            </a:r>
          </a:p>
          <a:p>
            <a:pPr marL="0" indent="0">
              <a:buNone/>
            </a:pPr>
            <a:r>
              <a:rPr lang="sv-SE" dirty="0">
                <a:latin typeface="Arial" panose="020B0604020202020204" pitchFamily="34" charset="0"/>
                <a:cs typeface="Arial" panose="020B0604020202020204" pitchFamily="34" charset="0"/>
              </a:rPr>
              <a:t>Några generella effekter som identifierats är: </a:t>
            </a:r>
          </a:p>
          <a:p>
            <a:pPr lvl="0"/>
            <a:r>
              <a:rPr lang="sv-SE" dirty="0">
                <a:latin typeface="Arial" panose="020B0604020202020204" pitchFamily="34" charset="0"/>
                <a:cs typeface="Arial" panose="020B0604020202020204" pitchFamily="34" charset="0"/>
              </a:rPr>
              <a:t>En version att implementera </a:t>
            </a:r>
          </a:p>
          <a:p>
            <a:pPr lvl="0"/>
            <a:r>
              <a:rPr lang="sv-SE" dirty="0">
                <a:latin typeface="Arial" panose="020B0604020202020204" pitchFamily="34" charset="0"/>
                <a:cs typeface="Arial" panose="020B0604020202020204" pitchFamily="34" charset="0"/>
              </a:rPr>
              <a:t>Bättre kvalité i informationen ger mindre samtal och frågor  </a:t>
            </a:r>
          </a:p>
          <a:p>
            <a:pPr lvl="0"/>
            <a:r>
              <a:rPr lang="sv-SE" dirty="0">
                <a:latin typeface="Arial" panose="020B0604020202020204" pitchFamily="34" charset="0"/>
                <a:cs typeface="Arial" panose="020B0604020202020204" pitchFamily="34" charset="0"/>
              </a:rPr>
              <a:t>Bredare användningsområde då MIS Sak 2.0 innehåller området motorfordonsförsäkring – kan lösa fler behov än nuvarande version</a:t>
            </a:r>
          </a:p>
          <a:p>
            <a:pPr lvl="0"/>
            <a:r>
              <a:rPr lang="sv-SE" dirty="0">
                <a:latin typeface="Arial" panose="020B0604020202020204" pitchFamily="34" charset="0"/>
                <a:cs typeface="Arial" panose="020B0604020202020204" pitchFamily="34" charset="0"/>
              </a:rPr>
              <a:t>Struktur för effektivare vidareutveckling – tillgodoser fler behov som kan implementeras enklare och på kortare tid </a:t>
            </a:r>
          </a:p>
        </p:txBody>
      </p:sp>
      <p:sp>
        <p:nvSpPr>
          <p:cNvPr id="4" name="Platshållare för bildnummer 3">
            <a:extLst>
              <a:ext uri="{FF2B5EF4-FFF2-40B4-BE49-F238E27FC236}">
                <a16:creationId xmlns:a16="http://schemas.microsoft.com/office/drawing/2014/main" id="{4821549E-3F6A-4841-BAA9-5510563A9557}"/>
              </a:ext>
            </a:extLst>
          </p:cNvPr>
          <p:cNvSpPr>
            <a:spLocks noGrp="1"/>
          </p:cNvSpPr>
          <p:nvPr>
            <p:ph type="sldNum" sz="quarter" idx="12"/>
          </p:nvPr>
        </p:nvSpPr>
        <p:spPr/>
        <p:txBody>
          <a:bodyPr/>
          <a:lstStyle/>
          <a:p>
            <a:fld id="{4CFF4DFA-43D9-490A-868D-985973C3E616}" type="slidenum">
              <a:rPr lang="sv-SE" smtClean="0"/>
              <a:pPr/>
              <a:t>3</a:t>
            </a:fld>
            <a:endParaRPr lang="sv-SE"/>
          </a:p>
        </p:txBody>
      </p:sp>
    </p:spTree>
    <p:extLst>
      <p:ext uri="{BB962C8B-B14F-4D97-AF65-F5344CB8AC3E}">
        <p14:creationId xmlns:p14="http://schemas.microsoft.com/office/powerpoint/2010/main" val="674554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2" name="Rectangle 27"/>
          <p:cNvSpPr>
            <a:spLocks noGrp="1" noChangeArrowheads="1"/>
          </p:cNvSpPr>
          <p:nvPr>
            <p:ph type="title"/>
          </p:nvPr>
        </p:nvSpPr>
        <p:spPr>
          <a:xfrm>
            <a:off x="1219200" y="260648"/>
            <a:ext cx="7296150" cy="975642"/>
          </a:xfrm>
        </p:spPr>
        <p:txBody>
          <a:bodyPr/>
          <a:lstStyle/>
          <a:p>
            <a:r>
              <a:rPr lang="sv-SE" dirty="0">
                <a:latin typeface="Arial" panose="020B0604020202020204" pitchFamily="34" charset="0"/>
                <a:cs typeface="Arial" panose="020B0604020202020204" pitchFamily="34" charset="0"/>
              </a:rPr>
              <a:t>Övergripande projektmål – nedan gäller endast projekt motorfordon</a:t>
            </a:r>
          </a:p>
        </p:txBody>
      </p:sp>
      <p:sp>
        <p:nvSpPr>
          <p:cNvPr id="10" name="Platshållare för innehåll 9"/>
          <p:cNvSpPr>
            <a:spLocks noGrp="1"/>
          </p:cNvSpPr>
          <p:nvPr>
            <p:ph idx="1"/>
          </p:nvPr>
        </p:nvSpPr>
        <p:spPr>
          <a:xfrm>
            <a:off x="1219200" y="1700808"/>
            <a:ext cx="7296150" cy="5157192"/>
          </a:xfrm>
        </p:spPr>
        <p:txBody>
          <a:bodyPr>
            <a:noAutofit/>
          </a:bodyPr>
          <a:lstStyle/>
          <a:p>
            <a:pPr lvl="0"/>
            <a:r>
              <a:rPr lang="sv-SE" sz="1800" dirty="0">
                <a:latin typeface="Arial" panose="020B0604020202020204" pitchFamily="34" charset="0"/>
                <a:cs typeface="Arial" panose="020B0604020202020204" pitchFamily="34" charset="0"/>
              </a:rPr>
              <a:t>Projektet kommer som första steg att göra en analys av informationsbehovet för motorfordonsförsäkring mellan förmedlar – och försäkringsbolag.</a:t>
            </a:r>
          </a:p>
          <a:p>
            <a:pPr lvl="0"/>
            <a:r>
              <a:rPr lang="sv-SE" sz="1800" dirty="0">
                <a:latin typeface="Arial" panose="020B0604020202020204" pitchFamily="34" charset="0"/>
                <a:cs typeface="Arial" panose="020B0604020202020204" pitchFamily="34" charset="0"/>
              </a:rPr>
              <a:t>Projektet ska sedan utreda MIS Sak 2.0 för att fastställa en gemensam de facto-standard för utbyte av sakförsäkringsinformation mellan försäkringsbolag och försäkringsförmedlare. </a:t>
            </a:r>
          </a:p>
          <a:p>
            <a:pPr lvl="0"/>
            <a:r>
              <a:rPr lang="sv-SE" sz="1800" dirty="0">
                <a:latin typeface="Arial" panose="020B0604020202020204" pitchFamily="34" charset="0"/>
                <a:cs typeface="Arial" panose="020B0604020202020204" pitchFamily="34" charset="0"/>
              </a:rPr>
              <a:t>Projektet skall dessutom utreda möjligheterna att utöka standarden genom att se över och lämna förslag på gemensamma informationsbehov rörande skadehistorik samt produktinformation vid offert samt vid ändring.</a:t>
            </a:r>
          </a:p>
          <a:p>
            <a:pPr lvl="0"/>
            <a:r>
              <a:rPr lang="sv-SE" sz="1800" dirty="0">
                <a:latin typeface="Arial" panose="020B0604020202020204" pitchFamily="34" charset="0"/>
                <a:cs typeface="Arial" panose="020B0604020202020204" pitchFamily="34" charset="0"/>
              </a:rPr>
              <a:t>Standarden ska innehålla informationsmodell, teknisk format, regler och beskrivning. Standarden ska inte påverkas av bolagens eventuella begränsningar i system, produkter eller liknande. </a:t>
            </a:r>
          </a:p>
          <a:p>
            <a:pPr marL="0" lvl="0" indent="0">
              <a:buNone/>
            </a:pPr>
            <a:endParaRPr lang="sv-SE" sz="1800" dirty="0">
              <a:latin typeface="Arial" panose="020B0604020202020204" pitchFamily="34" charset="0"/>
              <a:cs typeface="Arial" panose="020B0604020202020204" pitchFamily="34" charset="0"/>
            </a:endParaRPr>
          </a:p>
        </p:txBody>
      </p:sp>
      <p:sp>
        <p:nvSpPr>
          <p:cNvPr id="2" name="Platshållare för bildnummer 1">
            <a:extLst>
              <a:ext uri="{FF2B5EF4-FFF2-40B4-BE49-F238E27FC236}">
                <a16:creationId xmlns:a16="http://schemas.microsoft.com/office/drawing/2014/main" id="{CC7BFB7A-D4A1-4CE1-89FB-07E1F8D1A171}"/>
              </a:ext>
            </a:extLst>
          </p:cNvPr>
          <p:cNvSpPr>
            <a:spLocks noGrp="1"/>
          </p:cNvSpPr>
          <p:nvPr>
            <p:ph type="sldNum" sz="quarter" idx="12"/>
          </p:nvPr>
        </p:nvSpPr>
        <p:spPr/>
        <p:txBody>
          <a:bodyPr/>
          <a:lstStyle/>
          <a:p>
            <a:fld id="{4CFF4DFA-43D9-490A-868D-985973C3E616}" type="slidenum">
              <a:rPr lang="sv-SE" smtClean="0"/>
              <a:pPr/>
              <a:t>4</a:t>
            </a:fld>
            <a:endParaRPr lang="sv-SE"/>
          </a:p>
        </p:txBody>
      </p:sp>
    </p:spTree>
    <p:extLst>
      <p:ext uri="{BB962C8B-B14F-4D97-AF65-F5344CB8AC3E}">
        <p14:creationId xmlns:p14="http://schemas.microsoft.com/office/powerpoint/2010/main" val="418636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232274-3F67-4586-9E61-E945CC851FDE}"/>
              </a:ext>
            </a:extLst>
          </p:cNvPr>
          <p:cNvSpPr>
            <a:spLocks noGrp="1"/>
          </p:cNvSpPr>
          <p:nvPr>
            <p:ph type="title"/>
          </p:nvPr>
        </p:nvSpPr>
        <p:spPr/>
        <p:txBody>
          <a:bodyPr/>
          <a:lstStyle/>
          <a:p>
            <a:r>
              <a:rPr lang="sv-SE" dirty="0"/>
              <a:t>Datamodulering</a:t>
            </a:r>
          </a:p>
        </p:txBody>
      </p:sp>
      <p:graphicFrame>
        <p:nvGraphicFramePr>
          <p:cNvPr id="5" name="Platshållare för innehåll 4">
            <a:extLst>
              <a:ext uri="{FF2B5EF4-FFF2-40B4-BE49-F238E27FC236}">
                <a16:creationId xmlns:a16="http://schemas.microsoft.com/office/drawing/2014/main" id="{47C34AB0-F54C-4ED7-8345-04F65ACEAADC}"/>
              </a:ext>
            </a:extLst>
          </p:cNvPr>
          <p:cNvGraphicFramePr>
            <a:graphicFrameLocks noGrp="1"/>
          </p:cNvGraphicFramePr>
          <p:nvPr>
            <p:ph idx="1"/>
            <p:extLst>
              <p:ext uri="{D42A27DB-BD31-4B8C-83A1-F6EECF244321}">
                <p14:modId xmlns:p14="http://schemas.microsoft.com/office/powerpoint/2010/main" val="3919061014"/>
              </p:ext>
            </p:extLst>
          </p:nvPr>
        </p:nvGraphicFramePr>
        <p:xfrm>
          <a:off x="900113" y="1692275"/>
          <a:ext cx="7343775" cy="414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ruta 5">
            <a:extLst>
              <a:ext uri="{FF2B5EF4-FFF2-40B4-BE49-F238E27FC236}">
                <a16:creationId xmlns:a16="http://schemas.microsoft.com/office/drawing/2014/main" id="{74E9C48B-33FF-4E5D-97CA-EAF5325C4B2C}"/>
              </a:ext>
            </a:extLst>
          </p:cNvPr>
          <p:cNvSpPr txBox="1"/>
          <p:nvPr/>
        </p:nvSpPr>
        <p:spPr>
          <a:xfrm>
            <a:off x="3419872" y="5165725"/>
            <a:ext cx="2736304" cy="369332"/>
          </a:xfrm>
          <a:prstGeom prst="rect">
            <a:avLst/>
          </a:prstGeom>
          <a:noFill/>
        </p:spPr>
        <p:txBody>
          <a:bodyPr wrap="square" rtlCol="0">
            <a:spAutoFit/>
          </a:bodyPr>
          <a:lstStyle/>
          <a:p>
            <a:r>
              <a:rPr lang="sv-SE" dirty="0"/>
              <a:t>Informationsutbyte</a:t>
            </a:r>
          </a:p>
        </p:txBody>
      </p:sp>
      <p:sp>
        <p:nvSpPr>
          <p:cNvPr id="3" name="Platshållare för bildnummer 2">
            <a:extLst>
              <a:ext uri="{FF2B5EF4-FFF2-40B4-BE49-F238E27FC236}">
                <a16:creationId xmlns:a16="http://schemas.microsoft.com/office/drawing/2014/main" id="{ACB17D93-B735-426D-87F9-8F06DB91BAE7}"/>
              </a:ext>
            </a:extLst>
          </p:cNvPr>
          <p:cNvSpPr>
            <a:spLocks noGrp="1"/>
          </p:cNvSpPr>
          <p:nvPr>
            <p:ph type="sldNum" sz="quarter" idx="12"/>
          </p:nvPr>
        </p:nvSpPr>
        <p:spPr/>
        <p:txBody>
          <a:bodyPr/>
          <a:lstStyle/>
          <a:p>
            <a:fld id="{4CFF4DFA-43D9-490A-868D-985973C3E616}" type="slidenum">
              <a:rPr lang="sv-SE" smtClean="0"/>
              <a:pPr/>
              <a:t>5</a:t>
            </a:fld>
            <a:endParaRPr lang="sv-SE"/>
          </a:p>
        </p:txBody>
      </p:sp>
    </p:spTree>
    <p:extLst>
      <p:ext uri="{BB962C8B-B14F-4D97-AF65-F5344CB8AC3E}">
        <p14:creationId xmlns:p14="http://schemas.microsoft.com/office/powerpoint/2010/main" val="3479442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8F77961-D6FF-4D3F-B4BD-59260F4D6D7E}"/>
              </a:ext>
            </a:extLst>
          </p:cNvPr>
          <p:cNvSpPr>
            <a:spLocks noGrp="1"/>
          </p:cNvSpPr>
          <p:nvPr>
            <p:ph type="title"/>
          </p:nvPr>
        </p:nvSpPr>
        <p:spPr/>
        <p:txBody>
          <a:bodyPr/>
          <a:lstStyle/>
          <a:p>
            <a:endParaRPr lang="sv-SE"/>
          </a:p>
        </p:txBody>
      </p:sp>
      <p:sp>
        <p:nvSpPr>
          <p:cNvPr id="3" name="Platshållare för innehåll 2">
            <a:extLst>
              <a:ext uri="{FF2B5EF4-FFF2-40B4-BE49-F238E27FC236}">
                <a16:creationId xmlns:a16="http://schemas.microsoft.com/office/drawing/2014/main" id="{1E2ECABC-6639-496B-87C8-2E17DD2DCC1F}"/>
              </a:ext>
            </a:extLst>
          </p:cNvPr>
          <p:cNvSpPr>
            <a:spLocks noGrp="1"/>
          </p:cNvSpPr>
          <p:nvPr>
            <p:ph idx="1"/>
          </p:nvPr>
        </p:nvSpPr>
        <p:spPr/>
        <p:txBody>
          <a:bodyPr/>
          <a:lstStyle/>
          <a:p>
            <a:endParaRPr lang="sv-SE"/>
          </a:p>
        </p:txBody>
      </p:sp>
      <p:pic>
        <p:nvPicPr>
          <p:cNvPr id="4" name="Bildobjekt 3">
            <a:extLst>
              <a:ext uri="{FF2B5EF4-FFF2-40B4-BE49-F238E27FC236}">
                <a16:creationId xmlns:a16="http://schemas.microsoft.com/office/drawing/2014/main" id="{B34F3F6B-158E-434D-B4BA-82F9B89589F7}"/>
              </a:ext>
            </a:extLst>
          </p:cNvPr>
          <p:cNvPicPr>
            <a:picLocks noChangeAspect="1"/>
          </p:cNvPicPr>
          <p:nvPr/>
        </p:nvPicPr>
        <p:blipFill>
          <a:blip r:embed="rId3"/>
          <a:stretch>
            <a:fillRect/>
          </a:stretch>
        </p:blipFill>
        <p:spPr>
          <a:xfrm>
            <a:off x="611560" y="275642"/>
            <a:ext cx="6763469" cy="6306715"/>
          </a:xfrm>
          <a:prstGeom prst="rect">
            <a:avLst/>
          </a:prstGeom>
        </p:spPr>
      </p:pic>
      <p:sp>
        <p:nvSpPr>
          <p:cNvPr id="5" name="Platshållare för bildnummer 4">
            <a:extLst>
              <a:ext uri="{FF2B5EF4-FFF2-40B4-BE49-F238E27FC236}">
                <a16:creationId xmlns:a16="http://schemas.microsoft.com/office/drawing/2014/main" id="{304138EC-27C0-4685-83AA-9A573635E693}"/>
              </a:ext>
            </a:extLst>
          </p:cNvPr>
          <p:cNvSpPr>
            <a:spLocks noGrp="1"/>
          </p:cNvSpPr>
          <p:nvPr>
            <p:ph type="sldNum" sz="quarter" idx="12"/>
          </p:nvPr>
        </p:nvSpPr>
        <p:spPr/>
        <p:txBody>
          <a:bodyPr/>
          <a:lstStyle/>
          <a:p>
            <a:fld id="{4CFF4DFA-43D9-490A-868D-985973C3E616}" type="slidenum">
              <a:rPr lang="sv-SE" smtClean="0"/>
              <a:pPr/>
              <a:t>6</a:t>
            </a:fld>
            <a:endParaRPr lang="sv-SE"/>
          </a:p>
        </p:txBody>
      </p:sp>
    </p:spTree>
    <p:extLst>
      <p:ext uri="{BB962C8B-B14F-4D97-AF65-F5344CB8AC3E}">
        <p14:creationId xmlns:p14="http://schemas.microsoft.com/office/powerpoint/2010/main" val="1648617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AB8A464C-E298-4DA0-9CCA-D642FF805BB0}"/>
              </a:ext>
            </a:extLst>
          </p:cNvPr>
          <p:cNvSpPr>
            <a:spLocks noGrp="1"/>
          </p:cNvSpPr>
          <p:nvPr>
            <p:ph type="title"/>
          </p:nvPr>
        </p:nvSpPr>
        <p:spPr/>
        <p:txBody>
          <a:bodyPr/>
          <a:lstStyle/>
          <a:p>
            <a:r>
              <a:rPr lang="sv-SE" dirty="0">
                <a:latin typeface="Arial" panose="020B0604020202020204" pitchFamily="34" charset="0"/>
                <a:cs typeface="Arial" panose="020B0604020202020204" pitchFamily="34" charset="0"/>
              </a:rPr>
              <a:t>Fördelar – med standardiserat informationsutbyte</a:t>
            </a:r>
          </a:p>
        </p:txBody>
      </p:sp>
      <p:sp>
        <p:nvSpPr>
          <p:cNvPr id="5" name="Platshållare för innehåll 4">
            <a:extLst>
              <a:ext uri="{FF2B5EF4-FFF2-40B4-BE49-F238E27FC236}">
                <a16:creationId xmlns:a16="http://schemas.microsoft.com/office/drawing/2014/main" id="{A71FEED4-E352-4DA8-B654-8AB5F56461A7}"/>
              </a:ext>
            </a:extLst>
          </p:cNvPr>
          <p:cNvSpPr>
            <a:spLocks noGrp="1"/>
          </p:cNvSpPr>
          <p:nvPr>
            <p:ph sz="half" idx="1"/>
          </p:nvPr>
        </p:nvSpPr>
        <p:spPr>
          <a:xfrm>
            <a:off x="899592" y="1692000"/>
            <a:ext cx="3492408" cy="4761336"/>
          </a:xfrm>
        </p:spPr>
        <p:txBody>
          <a:bodyPr>
            <a:normAutofit fontScale="92500" lnSpcReduction="10000"/>
          </a:bodyPr>
          <a:lstStyle/>
          <a:p>
            <a:pPr marL="0" indent="0">
              <a:buNone/>
            </a:pPr>
            <a:r>
              <a:rPr lang="sv-SE" sz="2100" u="sng" dirty="0">
                <a:latin typeface="Arial" panose="020B0604020202020204" pitchFamily="34" charset="0"/>
                <a:cs typeface="Arial" panose="020B0604020202020204" pitchFamily="34" charset="0"/>
              </a:rPr>
              <a:t>Förmedlare</a:t>
            </a:r>
          </a:p>
          <a:p>
            <a:pPr marL="457200" indent="-457200">
              <a:buFont typeface="+mj-lt"/>
              <a:buAutoNum type="arabicPeriod"/>
            </a:pPr>
            <a:r>
              <a:rPr lang="sv-SE" sz="1700" dirty="0">
                <a:latin typeface="Arial" panose="020B0604020202020204" pitchFamily="34" charset="0"/>
                <a:cs typeface="Arial" panose="020B0604020202020204" pitchFamily="34" charset="0"/>
              </a:rPr>
              <a:t>Rätt offertunderlag skickas direkt (ej svara på kompletteringsfrågor)</a:t>
            </a:r>
          </a:p>
          <a:p>
            <a:pPr marL="457200" indent="-457200">
              <a:buFont typeface="+mj-lt"/>
              <a:buAutoNum type="arabicPeriod"/>
            </a:pPr>
            <a:r>
              <a:rPr lang="sv-SE" sz="1700" dirty="0">
                <a:latin typeface="Arial" panose="020B0604020202020204" pitchFamily="34" charset="0"/>
                <a:cs typeface="Arial" panose="020B0604020202020204" pitchFamily="34" charset="0"/>
              </a:rPr>
              <a:t>Skickar kvalitet i skadesammanställning</a:t>
            </a:r>
          </a:p>
          <a:p>
            <a:pPr marL="457200" indent="-457200">
              <a:buFont typeface="+mj-lt"/>
              <a:buAutoNum type="arabicPeriod"/>
            </a:pPr>
            <a:r>
              <a:rPr lang="sv-SE" sz="1700" dirty="0">
                <a:latin typeface="Arial" panose="020B0604020202020204" pitchFamily="34" charset="0"/>
                <a:cs typeface="Arial" panose="020B0604020202020204" pitchFamily="34" charset="0"/>
              </a:rPr>
              <a:t>Möjlighet till att mer effektivt jämföra offerter</a:t>
            </a:r>
          </a:p>
          <a:p>
            <a:pPr marL="457200" indent="-457200">
              <a:buFont typeface="+mj-lt"/>
              <a:buAutoNum type="arabicPeriod"/>
            </a:pPr>
            <a:r>
              <a:rPr lang="sv-SE" sz="1700" dirty="0">
                <a:latin typeface="Arial" panose="020B0604020202020204" pitchFamily="34" charset="0"/>
                <a:cs typeface="Arial" panose="020B0604020202020204" pitchFamily="34" charset="0"/>
              </a:rPr>
              <a:t>Möjlighet (per givare) till avsevärt kortare ledtider för offert</a:t>
            </a:r>
          </a:p>
          <a:p>
            <a:pPr marL="457200" indent="-457200">
              <a:buFont typeface="+mj-lt"/>
              <a:buAutoNum type="arabicPeriod"/>
            </a:pPr>
            <a:r>
              <a:rPr lang="sv-SE" sz="1700" dirty="0">
                <a:latin typeface="Arial" panose="020B0604020202020204" pitchFamily="34" charset="0"/>
                <a:cs typeface="Arial" panose="020B0604020202020204" pitchFamily="34" charset="0"/>
              </a:rPr>
              <a:t>Mer tid till rådgivning istället för administration</a:t>
            </a:r>
          </a:p>
          <a:p>
            <a:pPr marL="457200" indent="-457200">
              <a:buFont typeface="+mj-lt"/>
              <a:buAutoNum type="arabicPeriod"/>
            </a:pPr>
            <a:r>
              <a:rPr lang="sv-SE" sz="1700" dirty="0">
                <a:latin typeface="Arial" panose="020B0604020202020204" pitchFamily="34" charset="0"/>
                <a:cs typeface="Arial" panose="020B0604020202020204" pitchFamily="34" charset="0"/>
              </a:rPr>
              <a:t>Tydlig offert/accept</a:t>
            </a:r>
          </a:p>
          <a:p>
            <a:pPr marL="457200" indent="-457200">
              <a:buFont typeface="+mj-lt"/>
              <a:buAutoNum type="arabicPeriod"/>
            </a:pPr>
            <a:r>
              <a:rPr lang="sv-SE" sz="1700" dirty="0">
                <a:latin typeface="Arial" panose="020B0604020202020204" pitchFamily="34" charset="0"/>
                <a:cs typeface="Arial" panose="020B0604020202020204" pitchFamily="34" charset="0"/>
              </a:rPr>
              <a:t>Rätt information inkommer vid ändringar</a:t>
            </a:r>
          </a:p>
          <a:p>
            <a:endParaRPr lang="sv-SE" dirty="0"/>
          </a:p>
          <a:p>
            <a:endParaRPr lang="sv-SE" dirty="0"/>
          </a:p>
          <a:p>
            <a:endParaRPr lang="sv-SE" dirty="0"/>
          </a:p>
        </p:txBody>
      </p:sp>
      <p:sp>
        <p:nvSpPr>
          <p:cNvPr id="6" name="Platshållare för innehåll 5">
            <a:extLst>
              <a:ext uri="{FF2B5EF4-FFF2-40B4-BE49-F238E27FC236}">
                <a16:creationId xmlns:a16="http://schemas.microsoft.com/office/drawing/2014/main" id="{32B2EBAC-45F9-4AC8-ABD3-067F25C001CD}"/>
              </a:ext>
            </a:extLst>
          </p:cNvPr>
          <p:cNvSpPr>
            <a:spLocks noGrp="1"/>
          </p:cNvSpPr>
          <p:nvPr>
            <p:ph sz="half" idx="2"/>
          </p:nvPr>
        </p:nvSpPr>
        <p:spPr>
          <a:xfrm>
            <a:off x="4752000" y="1692000"/>
            <a:ext cx="3492408" cy="4905352"/>
          </a:xfrm>
        </p:spPr>
        <p:txBody>
          <a:bodyPr>
            <a:noAutofit/>
          </a:bodyPr>
          <a:lstStyle/>
          <a:p>
            <a:pPr marL="0" indent="0">
              <a:buNone/>
            </a:pPr>
            <a:r>
              <a:rPr lang="sv-SE" sz="1800" u="sng" dirty="0">
                <a:latin typeface="Arial" panose="020B0604020202020204" pitchFamily="34" charset="0"/>
                <a:cs typeface="Arial" panose="020B0604020202020204" pitchFamily="34" charset="0"/>
              </a:rPr>
              <a:t>Försäkringsbolag</a:t>
            </a:r>
          </a:p>
          <a:p>
            <a:pPr marL="457200" indent="-457200">
              <a:buFont typeface="+mj-lt"/>
              <a:buAutoNum type="arabicPeriod"/>
            </a:pPr>
            <a:r>
              <a:rPr lang="sv-SE" sz="1600" dirty="0">
                <a:latin typeface="Arial" panose="020B0604020202020204" pitchFamily="34" charset="0"/>
                <a:cs typeface="Arial" panose="020B0604020202020204" pitchFamily="34" charset="0"/>
              </a:rPr>
              <a:t>Får in rätt försäkringsunderlag direkt (ej behöva ställa kompletteringsfrågor)</a:t>
            </a:r>
          </a:p>
          <a:p>
            <a:pPr marL="457200" indent="-457200">
              <a:buFont typeface="+mj-lt"/>
              <a:buAutoNum type="arabicPeriod"/>
            </a:pPr>
            <a:r>
              <a:rPr lang="sv-SE" sz="1600" dirty="0">
                <a:latin typeface="Arial" panose="020B0604020202020204" pitchFamily="34" charset="0"/>
                <a:cs typeface="Arial" panose="020B0604020202020204" pitchFamily="34" charset="0"/>
              </a:rPr>
              <a:t>Erhåller kvalitet i skadesammanställning</a:t>
            </a:r>
          </a:p>
          <a:p>
            <a:pPr marL="457200" indent="-457200">
              <a:buFont typeface="+mj-lt"/>
              <a:buAutoNum type="arabicPeriod"/>
            </a:pPr>
            <a:r>
              <a:rPr lang="sv-SE" sz="1600" dirty="0">
                <a:latin typeface="Arial" panose="020B0604020202020204" pitchFamily="34" charset="0"/>
                <a:cs typeface="Arial" panose="020B0604020202020204" pitchFamily="34" charset="0"/>
              </a:rPr>
              <a:t>Enhetligt sätt att svara på en offertförfrågan</a:t>
            </a:r>
          </a:p>
          <a:p>
            <a:pPr marL="457200" indent="-457200">
              <a:buFont typeface="+mj-lt"/>
              <a:buAutoNum type="arabicPeriod"/>
            </a:pPr>
            <a:r>
              <a:rPr lang="sv-SE" sz="1600" dirty="0">
                <a:latin typeface="Arial" panose="020B0604020202020204" pitchFamily="34" charset="0"/>
                <a:cs typeface="Arial" panose="020B0604020202020204" pitchFamily="34" charset="0"/>
              </a:rPr>
              <a:t>Möjlighet att automatisera offertgivning?</a:t>
            </a:r>
          </a:p>
          <a:p>
            <a:pPr marL="457200" indent="-457200">
              <a:buFont typeface="+mj-lt"/>
              <a:buAutoNum type="arabicPeriod"/>
            </a:pPr>
            <a:r>
              <a:rPr lang="sv-SE" sz="1600" dirty="0">
                <a:latin typeface="Arial" panose="020B0604020202020204" pitchFamily="34" charset="0"/>
                <a:cs typeface="Arial" panose="020B0604020202020204" pitchFamily="34" charset="0"/>
              </a:rPr>
              <a:t>Mer tid till </a:t>
            </a:r>
            <a:r>
              <a:rPr lang="sv-SE" sz="1600" dirty="0" err="1">
                <a:latin typeface="Arial" panose="020B0604020202020204" pitchFamily="34" charset="0"/>
                <a:cs typeface="Arial" panose="020B0604020202020204" pitchFamily="34" charset="0"/>
              </a:rPr>
              <a:t>underwriting</a:t>
            </a:r>
            <a:r>
              <a:rPr lang="sv-SE" sz="1600" dirty="0">
                <a:latin typeface="Arial" panose="020B0604020202020204" pitchFamily="34" charset="0"/>
                <a:cs typeface="Arial" panose="020B0604020202020204" pitchFamily="34" charset="0"/>
              </a:rPr>
              <a:t> istället för administration</a:t>
            </a:r>
          </a:p>
          <a:p>
            <a:pPr marL="457200" indent="-457200">
              <a:buFont typeface="+mj-lt"/>
              <a:buAutoNum type="arabicPeriod"/>
            </a:pPr>
            <a:r>
              <a:rPr lang="sv-SE" sz="1600" dirty="0">
                <a:latin typeface="Arial" panose="020B0604020202020204" pitchFamily="34" charset="0"/>
                <a:cs typeface="Arial" panose="020B0604020202020204" pitchFamily="34" charset="0"/>
              </a:rPr>
              <a:t>Tydlig offert/accept</a:t>
            </a:r>
          </a:p>
          <a:p>
            <a:pPr marL="457200" indent="-457200">
              <a:buFont typeface="+mj-lt"/>
              <a:buAutoNum type="arabicPeriod"/>
            </a:pPr>
            <a:r>
              <a:rPr lang="sv-SE" sz="1600" dirty="0">
                <a:latin typeface="Arial" panose="020B0604020202020204" pitchFamily="34" charset="0"/>
                <a:cs typeface="Arial" panose="020B0604020202020204" pitchFamily="34" charset="0"/>
              </a:rPr>
              <a:t>Erhåller rätt information vid ändringar</a:t>
            </a:r>
          </a:p>
        </p:txBody>
      </p:sp>
      <p:sp>
        <p:nvSpPr>
          <p:cNvPr id="2" name="Platshållare för bildnummer 1">
            <a:extLst>
              <a:ext uri="{FF2B5EF4-FFF2-40B4-BE49-F238E27FC236}">
                <a16:creationId xmlns:a16="http://schemas.microsoft.com/office/drawing/2014/main" id="{D691ACC1-B5AB-4B1A-8E0F-5D245C3BEC37}"/>
              </a:ext>
            </a:extLst>
          </p:cNvPr>
          <p:cNvSpPr>
            <a:spLocks noGrp="1"/>
          </p:cNvSpPr>
          <p:nvPr>
            <p:ph type="sldNum" sz="quarter" idx="12"/>
          </p:nvPr>
        </p:nvSpPr>
        <p:spPr/>
        <p:txBody>
          <a:bodyPr/>
          <a:lstStyle/>
          <a:p>
            <a:fld id="{4CFF4DFA-43D9-490A-868D-985973C3E616}" type="slidenum">
              <a:rPr lang="sv-SE" noProof="0" smtClean="0"/>
              <a:pPr/>
              <a:t>7</a:t>
            </a:fld>
            <a:endParaRPr lang="sv-SE" noProof="0"/>
          </a:p>
        </p:txBody>
      </p:sp>
    </p:spTree>
    <p:extLst>
      <p:ext uri="{BB962C8B-B14F-4D97-AF65-F5344CB8AC3E}">
        <p14:creationId xmlns:p14="http://schemas.microsoft.com/office/powerpoint/2010/main" val="1554739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F9F8394-412F-4773-83FD-D1BF48564FC1}"/>
              </a:ext>
            </a:extLst>
          </p:cNvPr>
          <p:cNvSpPr>
            <a:spLocks noGrp="1"/>
          </p:cNvSpPr>
          <p:nvPr>
            <p:ph type="title"/>
          </p:nvPr>
        </p:nvSpPr>
        <p:spPr/>
        <p:txBody>
          <a:bodyPr/>
          <a:lstStyle/>
          <a:p>
            <a:r>
              <a:rPr lang="sv-SE" dirty="0">
                <a:latin typeface="Arial" panose="020B0604020202020204" pitchFamily="34" charset="0"/>
                <a:cs typeface="Arial" panose="020B0604020202020204" pitchFamily="34" charset="0"/>
              </a:rPr>
              <a:t>För varje anslutet bolag att definiera, dvs i analysen av informationsbehovet</a:t>
            </a:r>
          </a:p>
        </p:txBody>
      </p:sp>
      <p:sp>
        <p:nvSpPr>
          <p:cNvPr id="5" name="Platshållare för innehåll 4">
            <a:extLst>
              <a:ext uri="{FF2B5EF4-FFF2-40B4-BE49-F238E27FC236}">
                <a16:creationId xmlns:a16="http://schemas.microsoft.com/office/drawing/2014/main" id="{997BDB4A-F9AA-422B-8852-0862603A0245}"/>
              </a:ext>
            </a:extLst>
          </p:cNvPr>
          <p:cNvSpPr>
            <a:spLocks noGrp="1"/>
          </p:cNvSpPr>
          <p:nvPr>
            <p:ph idx="1"/>
          </p:nvPr>
        </p:nvSpPr>
        <p:spPr>
          <a:xfrm>
            <a:off x="900000" y="2636912"/>
            <a:ext cx="7344000" cy="3195088"/>
          </a:xfrm>
        </p:spPr>
        <p:txBody>
          <a:bodyPr>
            <a:normAutofit lnSpcReduction="10000"/>
          </a:bodyPr>
          <a:lstStyle/>
          <a:p>
            <a:pPr marL="834300" lvl="2" indent="-457200">
              <a:buAutoNum type="arabicPeriod"/>
            </a:pPr>
            <a:r>
              <a:rPr lang="sv-SE" dirty="0">
                <a:latin typeface="Arial" panose="020B0604020202020204" pitchFamily="34" charset="0"/>
                <a:cs typeface="Arial" panose="020B0604020202020204" pitchFamily="34" charset="0"/>
              </a:rPr>
              <a:t>Kvantifiera antal offerter, ändringar, nyteckningar samt 	sammanställningar av skadedata som idag görs (aggregerat) hos både förmedlare och försäkringsbolag. </a:t>
            </a:r>
          </a:p>
          <a:p>
            <a:pPr marL="834300" lvl="2" indent="-457200">
              <a:buAutoNum type="arabicPeriod"/>
            </a:pPr>
            <a:endParaRPr lang="sv-SE" dirty="0">
              <a:latin typeface="Arial" panose="020B0604020202020204" pitchFamily="34" charset="0"/>
              <a:cs typeface="Arial" panose="020B0604020202020204" pitchFamily="34" charset="0"/>
            </a:endParaRPr>
          </a:p>
          <a:p>
            <a:pPr marL="834300" lvl="2" indent="-457200">
              <a:buAutoNum type="arabicPeriod"/>
            </a:pPr>
            <a:r>
              <a:rPr lang="sv-SE" dirty="0">
                <a:latin typeface="Arial" panose="020B0604020202020204" pitchFamily="34" charset="0"/>
                <a:cs typeface="Arial" panose="020B0604020202020204" pitchFamily="34" charset="0"/>
              </a:rPr>
              <a:t>Ge en slutsats om hur stor tidsvinsten med informationsutbytet blir hos förmedlare respektive försäkringsbolag</a:t>
            </a:r>
          </a:p>
          <a:p>
            <a:pPr marL="834300" lvl="2" indent="-457200">
              <a:buAutoNum type="arabicPeriod"/>
            </a:pPr>
            <a:endParaRPr lang="sv-SE" dirty="0">
              <a:latin typeface="Arial" panose="020B0604020202020204" pitchFamily="34" charset="0"/>
              <a:cs typeface="Arial" panose="020B0604020202020204" pitchFamily="34" charset="0"/>
            </a:endParaRPr>
          </a:p>
          <a:p>
            <a:pPr marL="834300" lvl="2" indent="-457200">
              <a:buFontTx/>
              <a:buAutoNum type="arabicPeriod"/>
            </a:pPr>
            <a:r>
              <a:rPr lang="sv-SE" dirty="0">
                <a:latin typeface="Arial" panose="020B0604020202020204" pitchFamily="34" charset="0"/>
                <a:cs typeface="Arial" panose="020B0604020202020204" pitchFamily="34" charset="0"/>
              </a:rPr>
              <a:t>Bedöma vilket underlag respektive försäkrings- och förmedlarbolag behöver för att kunna hitta sitt business </a:t>
            </a:r>
            <a:r>
              <a:rPr lang="sv-SE" dirty="0" err="1">
                <a:latin typeface="Arial" panose="020B0604020202020204" pitchFamily="34" charset="0"/>
                <a:cs typeface="Arial" panose="020B0604020202020204" pitchFamily="34" charset="0"/>
              </a:rPr>
              <a:t>case</a:t>
            </a:r>
            <a:r>
              <a:rPr lang="sv-SE" dirty="0">
                <a:latin typeface="Arial" panose="020B0604020202020204" pitchFamily="34" charset="0"/>
                <a:cs typeface="Arial" panose="020B0604020202020204" pitchFamily="34" charset="0"/>
              </a:rPr>
              <a:t>.</a:t>
            </a:r>
          </a:p>
          <a:p>
            <a:pPr marL="114300" indent="-457200">
              <a:buAutoNum type="arabicPeriod"/>
            </a:pPr>
            <a:endParaRPr lang="sv-SE" dirty="0"/>
          </a:p>
          <a:p>
            <a:pPr marL="114300" indent="-457200">
              <a:buAutoNum type="arabicPeriod"/>
            </a:pPr>
            <a:endParaRPr lang="sv-SE" dirty="0"/>
          </a:p>
        </p:txBody>
      </p:sp>
      <p:sp>
        <p:nvSpPr>
          <p:cNvPr id="3" name="Platshållare för bildnummer 2">
            <a:extLst>
              <a:ext uri="{FF2B5EF4-FFF2-40B4-BE49-F238E27FC236}">
                <a16:creationId xmlns:a16="http://schemas.microsoft.com/office/drawing/2014/main" id="{440BD1C0-4BB1-4525-8201-7BD02DF2DC57}"/>
              </a:ext>
            </a:extLst>
          </p:cNvPr>
          <p:cNvSpPr>
            <a:spLocks noGrp="1"/>
          </p:cNvSpPr>
          <p:nvPr>
            <p:ph type="sldNum" sz="quarter" idx="12"/>
          </p:nvPr>
        </p:nvSpPr>
        <p:spPr/>
        <p:txBody>
          <a:bodyPr/>
          <a:lstStyle/>
          <a:p>
            <a:fld id="{4CFF4DFA-43D9-490A-868D-985973C3E616}" type="slidenum">
              <a:rPr lang="sv-SE" noProof="0" smtClean="0"/>
              <a:pPr/>
              <a:t>8</a:t>
            </a:fld>
            <a:endParaRPr lang="sv-SE" noProof="0"/>
          </a:p>
        </p:txBody>
      </p:sp>
    </p:spTree>
    <p:extLst>
      <p:ext uri="{BB962C8B-B14F-4D97-AF65-F5344CB8AC3E}">
        <p14:creationId xmlns:p14="http://schemas.microsoft.com/office/powerpoint/2010/main" val="3913857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F9F8394-412F-4773-83FD-D1BF48564FC1}"/>
              </a:ext>
            </a:extLst>
          </p:cNvPr>
          <p:cNvSpPr>
            <a:spLocks noGrp="1"/>
          </p:cNvSpPr>
          <p:nvPr>
            <p:ph type="title"/>
          </p:nvPr>
        </p:nvSpPr>
        <p:spPr/>
        <p:txBody>
          <a:bodyPr/>
          <a:lstStyle/>
          <a:p>
            <a:r>
              <a:rPr lang="sv-SE" dirty="0">
                <a:latin typeface="Arial" panose="020B0604020202020204" pitchFamily="34" charset="0"/>
                <a:cs typeface="Arial" panose="020B0604020202020204" pitchFamily="34" charset="0"/>
              </a:rPr>
              <a:t>För projektet att definiera</a:t>
            </a:r>
          </a:p>
        </p:txBody>
      </p:sp>
      <p:sp>
        <p:nvSpPr>
          <p:cNvPr id="5" name="Platshållare för innehåll 4">
            <a:extLst>
              <a:ext uri="{FF2B5EF4-FFF2-40B4-BE49-F238E27FC236}">
                <a16:creationId xmlns:a16="http://schemas.microsoft.com/office/drawing/2014/main" id="{997BDB4A-F9AA-422B-8852-0862603A0245}"/>
              </a:ext>
            </a:extLst>
          </p:cNvPr>
          <p:cNvSpPr>
            <a:spLocks noGrp="1"/>
          </p:cNvSpPr>
          <p:nvPr>
            <p:ph idx="1"/>
          </p:nvPr>
        </p:nvSpPr>
        <p:spPr>
          <a:xfrm>
            <a:off x="900000" y="1844824"/>
            <a:ext cx="7344000" cy="4752528"/>
          </a:xfrm>
        </p:spPr>
        <p:txBody>
          <a:bodyPr>
            <a:normAutofit fontScale="85000" lnSpcReduction="10000"/>
          </a:bodyPr>
          <a:lstStyle/>
          <a:p>
            <a:pPr marL="834300" lvl="2" indent="-457200">
              <a:buAutoNum type="arabicPeriod"/>
            </a:pPr>
            <a:endParaRPr lang="sv-SE" dirty="0">
              <a:latin typeface="Arial" panose="020B0604020202020204" pitchFamily="34" charset="0"/>
              <a:cs typeface="Arial" panose="020B0604020202020204" pitchFamily="34" charset="0"/>
            </a:endParaRPr>
          </a:p>
          <a:p>
            <a:pPr marL="834300" lvl="2" indent="-457200">
              <a:buAutoNum type="arabicPeriod"/>
            </a:pPr>
            <a:r>
              <a:rPr lang="sv-SE" dirty="0">
                <a:latin typeface="Arial" panose="020B0604020202020204" pitchFamily="34" charset="0"/>
                <a:cs typeface="Arial" panose="020B0604020202020204" pitchFamily="34" charset="0"/>
              </a:rPr>
              <a:t>Är offert inkl. skadeinformation en rimlig startpunkt – hur lätt/svårt att sammanställa/göra gemensam mall för alla givare och hur lätt att få förmedlare att anpassa sina förfrågningar?</a:t>
            </a:r>
          </a:p>
          <a:p>
            <a:pPr marL="834300" lvl="2" indent="-457200">
              <a:buAutoNum type="arabicPeriod"/>
            </a:pPr>
            <a:endParaRPr lang="sv-SE" dirty="0">
              <a:latin typeface="Arial" panose="020B0604020202020204" pitchFamily="34" charset="0"/>
              <a:cs typeface="Arial" panose="020B0604020202020204" pitchFamily="34" charset="0"/>
            </a:endParaRPr>
          </a:p>
          <a:p>
            <a:pPr marL="834300" lvl="2" indent="-457200">
              <a:buAutoNum type="arabicPeriod"/>
            </a:pPr>
            <a:r>
              <a:rPr lang="sv-SE" dirty="0">
                <a:latin typeface="Arial" panose="020B0604020202020204" pitchFamily="34" charset="0"/>
                <a:cs typeface="Arial" panose="020B0604020202020204" pitchFamily="34" charset="0"/>
              </a:rPr>
              <a:t>Ta reda på vilken information bolagen har behov av att hantera samt att hitta en så stor gemensam bild av denna som möjligt (lättare att göra interna business </a:t>
            </a:r>
            <a:r>
              <a:rPr lang="sv-SE" dirty="0" err="1">
                <a:latin typeface="Arial" panose="020B0604020202020204" pitchFamily="34" charset="0"/>
                <a:cs typeface="Arial" panose="020B0604020202020204" pitchFamily="34" charset="0"/>
              </a:rPr>
              <a:t>case</a:t>
            </a:r>
            <a:r>
              <a:rPr lang="sv-SE" dirty="0">
                <a:latin typeface="Arial" panose="020B0604020202020204" pitchFamily="34" charset="0"/>
                <a:cs typeface="Arial" panose="020B0604020202020204" pitchFamily="34" charset="0"/>
              </a:rPr>
              <a:t> på respektive bolag för investering med detta som underlag). </a:t>
            </a:r>
          </a:p>
          <a:p>
            <a:pPr marL="834300" lvl="2" indent="-457200">
              <a:buAutoNum type="arabicPeriod"/>
            </a:pPr>
            <a:endParaRPr lang="sv-SE" dirty="0">
              <a:latin typeface="Arial" panose="020B0604020202020204" pitchFamily="34" charset="0"/>
              <a:cs typeface="Arial" panose="020B0604020202020204" pitchFamily="34" charset="0"/>
            </a:endParaRPr>
          </a:p>
          <a:p>
            <a:pPr marL="834300" lvl="2" indent="-457200">
              <a:buAutoNum type="arabicPeriod"/>
            </a:pPr>
            <a:r>
              <a:rPr lang="sv-SE" dirty="0">
                <a:latin typeface="Arial" panose="020B0604020202020204" pitchFamily="34" charset="0"/>
                <a:cs typeface="Arial" panose="020B0604020202020204" pitchFamily="34" charset="0"/>
              </a:rPr>
              <a:t>Prata med respektive bolag kring övergripande informationsmodell för att komma ner på egenskaps/attribut-nivå och i detalj hitta vilka informationselement det är som varje bolag anser sig behöva hantera. </a:t>
            </a:r>
          </a:p>
          <a:p>
            <a:pPr marL="834300" lvl="2" indent="-457200">
              <a:buAutoNum type="arabicPeriod"/>
            </a:pPr>
            <a:endParaRPr lang="sv-SE" dirty="0">
              <a:latin typeface="Arial" panose="020B0604020202020204" pitchFamily="34" charset="0"/>
              <a:cs typeface="Arial" panose="020B0604020202020204" pitchFamily="34" charset="0"/>
            </a:endParaRPr>
          </a:p>
          <a:p>
            <a:pPr marL="834300" lvl="2" indent="-457200">
              <a:buFontTx/>
              <a:buAutoNum type="arabicPeriod"/>
            </a:pPr>
            <a:r>
              <a:rPr lang="sv-SE" dirty="0">
                <a:latin typeface="Arial" panose="020B0604020202020204" pitchFamily="34" charset="0"/>
                <a:cs typeface="Arial" panose="020B0604020202020204" pitchFamily="34" charset="0"/>
              </a:rPr>
              <a:t>Göra en sammanställning över vad som är gemensamma behov och vad som är gap. Bolagen kan då gemensamt bestämma vad som skall ingå i standarden och vad som inte ska göra det.</a:t>
            </a:r>
            <a:endParaRPr lang="sv-SE" dirty="0"/>
          </a:p>
          <a:p>
            <a:pPr marL="114300" indent="-457200">
              <a:buAutoNum type="arabicPeriod"/>
            </a:pPr>
            <a:endParaRPr lang="sv-SE" dirty="0"/>
          </a:p>
        </p:txBody>
      </p:sp>
      <p:sp>
        <p:nvSpPr>
          <p:cNvPr id="3" name="Platshållare för bildnummer 2">
            <a:extLst>
              <a:ext uri="{FF2B5EF4-FFF2-40B4-BE49-F238E27FC236}">
                <a16:creationId xmlns:a16="http://schemas.microsoft.com/office/drawing/2014/main" id="{52B046F2-6776-48C3-8A7C-C703C86F0540}"/>
              </a:ext>
            </a:extLst>
          </p:cNvPr>
          <p:cNvSpPr>
            <a:spLocks noGrp="1"/>
          </p:cNvSpPr>
          <p:nvPr>
            <p:ph type="sldNum" sz="quarter" idx="12"/>
          </p:nvPr>
        </p:nvSpPr>
        <p:spPr/>
        <p:txBody>
          <a:bodyPr/>
          <a:lstStyle/>
          <a:p>
            <a:fld id="{4CFF4DFA-43D9-490A-868D-985973C3E616}" type="slidenum">
              <a:rPr lang="sv-SE" noProof="0" smtClean="0"/>
              <a:pPr/>
              <a:t>9</a:t>
            </a:fld>
            <a:endParaRPr lang="sv-SE" noProof="0"/>
          </a:p>
        </p:txBody>
      </p:sp>
    </p:spTree>
    <p:extLst>
      <p:ext uri="{BB962C8B-B14F-4D97-AF65-F5344CB8AC3E}">
        <p14:creationId xmlns:p14="http://schemas.microsoft.com/office/powerpoint/2010/main" val="1765037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latin typeface="Arial" panose="020B0604020202020204" pitchFamily="34" charset="0"/>
                <a:cs typeface="Arial" panose="020B0604020202020204" pitchFamily="34" charset="0"/>
              </a:rPr>
              <a:t>Utmaningar för utveckling av MIS Sak 2.0</a:t>
            </a:r>
          </a:p>
        </p:txBody>
      </p:sp>
      <p:sp>
        <p:nvSpPr>
          <p:cNvPr id="3" name="Platshållare för innehåll 2"/>
          <p:cNvSpPr>
            <a:spLocks noGrp="1"/>
          </p:cNvSpPr>
          <p:nvPr>
            <p:ph idx="1"/>
          </p:nvPr>
        </p:nvSpPr>
        <p:spPr>
          <a:xfrm>
            <a:off x="1219200" y="1196752"/>
            <a:ext cx="7296150" cy="5544616"/>
          </a:xfrm>
        </p:spPr>
        <p:txBody>
          <a:bodyPr>
            <a:noAutofit/>
          </a:bodyPr>
          <a:lstStyle/>
          <a:p>
            <a:endParaRPr lang="sv-SE" sz="1800" dirty="0">
              <a:latin typeface="Arial" panose="020B0604020202020204" pitchFamily="34" charset="0"/>
              <a:cs typeface="Arial" panose="020B0604020202020204" pitchFamily="34" charset="0"/>
            </a:endParaRPr>
          </a:p>
          <a:p>
            <a:r>
              <a:rPr lang="sv-SE" sz="1800" dirty="0">
                <a:latin typeface="Arial" panose="020B0604020202020204" pitchFamily="34" charset="0"/>
                <a:cs typeface="Arial" panose="020B0604020202020204" pitchFamily="34" charset="0"/>
              </a:rPr>
              <a:t>Att få tillgång till resurser i de bolag som ingår i detaljeringsarbetet så att IRM (konsulten) kan boka upp möten. Följande resurser efterlyses:</a:t>
            </a:r>
          </a:p>
          <a:p>
            <a:pPr lvl="1"/>
            <a:r>
              <a:rPr lang="sv-SE" sz="1800" dirty="0">
                <a:latin typeface="Arial" panose="020B0604020202020204" pitchFamily="34" charset="0"/>
                <a:cs typeface="Arial" panose="020B0604020202020204" pitchFamily="34" charset="0"/>
              </a:rPr>
              <a:t>Den som har rollen som verksamhetsarkitekt (som kan svara på vilka informationsobjekt och egenskaper/attribut som behöver hanteras)</a:t>
            </a:r>
          </a:p>
          <a:p>
            <a:pPr lvl="1"/>
            <a:r>
              <a:rPr lang="sv-SE" sz="1800" dirty="0">
                <a:latin typeface="Arial" panose="020B0604020202020204" pitchFamily="34" charset="0"/>
                <a:cs typeface="Arial" panose="020B0604020202020204" pitchFamily="34" charset="0"/>
              </a:rPr>
              <a:t>Någon förmedlare/handläggare som är bra bevandrad i processerna och som kan svara på hur och varför man utbyter viss information med varandra.</a:t>
            </a:r>
          </a:p>
          <a:p>
            <a:r>
              <a:rPr lang="sv-SE" sz="1800" dirty="0">
                <a:latin typeface="Arial" panose="020B0604020202020204" pitchFamily="34" charset="0"/>
                <a:cs typeface="Arial" panose="020B0604020202020204" pitchFamily="34" charset="0"/>
              </a:rPr>
              <a:t>Projektet har inte för avsikt att sätta upp någon projektgrupp eller styrgrupp för att ha möten. Det blir Benny Lund, IRM, som gör detaljeringsarbetet genom träffar med respektive bolag.</a:t>
            </a:r>
          </a:p>
          <a:p>
            <a:r>
              <a:rPr lang="sv-SE" sz="1800" dirty="0">
                <a:latin typeface="Arial" panose="020B0604020202020204" pitchFamily="34" charset="0"/>
                <a:cs typeface="Arial" panose="020B0604020202020204" pitchFamily="34" charset="0"/>
              </a:rPr>
              <a:t>När sammanställningen är klar kallar SFM till ett möte där IRM presenterar sitt förslag baserat på de möten de har haft och sedan efter när enighet har uppnåtts – färdigställa standarden.</a:t>
            </a:r>
          </a:p>
          <a:p>
            <a:r>
              <a:rPr lang="sv-SE" sz="1800" dirty="0">
                <a:latin typeface="Arial" panose="020B0604020202020204" pitchFamily="34" charset="0"/>
                <a:cs typeface="Arial" panose="020B0604020202020204" pitchFamily="34" charset="0"/>
              </a:rPr>
              <a:t>Projektet kommer inte att ta ansvar för implementation av standarden hos de bolag som väljer att använda standarden.</a:t>
            </a:r>
          </a:p>
          <a:p>
            <a:endParaRPr lang="sv-SE" sz="180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AD7AF546-9F66-47F7-B2B3-871626A5C3AD}"/>
              </a:ext>
            </a:extLst>
          </p:cNvPr>
          <p:cNvSpPr>
            <a:spLocks noGrp="1"/>
          </p:cNvSpPr>
          <p:nvPr>
            <p:ph type="sldNum" sz="quarter" idx="12"/>
          </p:nvPr>
        </p:nvSpPr>
        <p:spPr/>
        <p:txBody>
          <a:bodyPr/>
          <a:lstStyle/>
          <a:p>
            <a:fld id="{4CFF4DFA-43D9-490A-868D-985973C3E616}" type="slidenum">
              <a:rPr lang="sv-SE" smtClean="0"/>
              <a:pPr/>
              <a:t>10</a:t>
            </a:fld>
            <a:endParaRPr lang="sv-SE"/>
          </a:p>
        </p:txBody>
      </p:sp>
    </p:spTree>
    <p:extLst>
      <p:ext uri="{BB962C8B-B14F-4D97-AF65-F5344CB8AC3E}">
        <p14:creationId xmlns:p14="http://schemas.microsoft.com/office/powerpoint/2010/main" val="7101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ubrik 1"/>
          <p:cNvSpPr>
            <a:spLocks noGrp="1"/>
          </p:cNvSpPr>
          <p:nvPr>
            <p:ph type="title"/>
          </p:nvPr>
        </p:nvSpPr>
        <p:spPr>
          <a:xfrm>
            <a:off x="900000" y="612000"/>
            <a:ext cx="7344000" cy="900000"/>
          </a:xfrm>
        </p:spPr>
        <p:txBody>
          <a:bodyPr/>
          <a:lstStyle/>
          <a:p>
            <a:r>
              <a:rPr lang="sv-SE" dirty="0">
                <a:latin typeface="Arial" panose="020B0604020202020204" pitchFamily="34" charset="0"/>
                <a:cs typeface="Arial" panose="020B0604020202020204" pitchFamily="34" charset="0"/>
              </a:rPr>
              <a:t>Övrigt</a:t>
            </a:r>
          </a:p>
        </p:txBody>
      </p:sp>
      <p:sp>
        <p:nvSpPr>
          <p:cNvPr id="3" name="Platshållare för innehåll 2"/>
          <p:cNvSpPr>
            <a:spLocks noGrp="1"/>
          </p:cNvSpPr>
          <p:nvPr>
            <p:ph idx="1"/>
          </p:nvPr>
        </p:nvSpPr>
        <p:spPr>
          <a:xfrm>
            <a:off x="900000" y="1124744"/>
            <a:ext cx="7344000" cy="5733256"/>
          </a:xfrm>
        </p:spPr>
        <p:txBody>
          <a:bodyPr>
            <a:noAutofit/>
          </a:bodyPr>
          <a:lstStyle/>
          <a:p>
            <a:r>
              <a:rPr lang="sv-SE" sz="1800" dirty="0">
                <a:latin typeface="Arial" panose="020B0604020202020204" pitchFamily="34" charset="0"/>
                <a:cs typeface="Arial" panose="020B0604020202020204" pitchFamily="34" charset="0"/>
              </a:rPr>
              <a:t>Kostnad för projektet Motorfordonsförsäkring</a:t>
            </a:r>
          </a:p>
          <a:p>
            <a:pPr lvl="1"/>
            <a:r>
              <a:rPr lang="sv-SE" sz="1800" dirty="0">
                <a:latin typeface="Arial" panose="020B0604020202020204" pitchFamily="34" charset="0"/>
                <a:cs typeface="Arial" panose="020B0604020202020204" pitchFamily="34" charset="0"/>
              </a:rPr>
              <a:t>Varje bolag betalar in 25 000 kronor exkl. moms.  Dessa medel räcker om 13 bolag ansluter sig avseende </a:t>
            </a:r>
            <a:r>
              <a:rPr lang="sv-SE" sz="1800" dirty="0" err="1">
                <a:latin typeface="Arial" panose="020B0604020202020204" pitchFamily="34" charset="0"/>
                <a:cs typeface="Arial" panose="020B0604020202020204" pitchFamily="34" charset="0"/>
              </a:rPr>
              <a:t>bl</a:t>
            </a:r>
            <a:r>
              <a:rPr lang="sv-SE" sz="1800" dirty="0">
                <a:latin typeface="Arial" panose="020B0604020202020204" pitchFamily="34" charset="0"/>
                <a:cs typeface="Arial" panose="020B0604020202020204" pitchFamily="34" charset="0"/>
              </a:rPr>
              <a:t> </a:t>
            </a:r>
            <a:r>
              <a:rPr lang="sv-SE" sz="1800">
                <a:latin typeface="Arial" panose="020B0604020202020204" pitchFamily="34" charset="0"/>
                <a:cs typeface="Arial" panose="020B0604020202020204" pitchFamily="34" charset="0"/>
              </a:rPr>
              <a:t>a följande:  </a:t>
            </a:r>
            <a:endParaRPr lang="sv-SE" sz="1800" dirty="0">
              <a:latin typeface="Arial" panose="020B0604020202020204" pitchFamily="34" charset="0"/>
              <a:cs typeface="Arial" panose="020B0604020202020204" pitchFamily="34" charset="0"/>
            </a:endParaRPr>
          </a:p>
          <a:p>
            <a:pPr lvl="2"/>
            <a:r>
              <a:rPr lang="sv-SE" sz="1800" dirty="0">
                <a:latin typeface="Arial" panose="020B0604020202020204" pitchFamily="34" charset="0"/>
                <a:cs typeface="Arial" panose="020B0604020202020204" pitchFamily="34" charset="0"/>
              </a:rPr>
              <a:t>Ta reda på vilken information bolagen har behov av.</a:t>
            </a:r>
          </a:p>
          <a:p>
            <a:pPr lvl="2"/>
            <a:r>
              <a:rPr lang="sv-SE" sz="1800" dirty="0">
                <a:latin typeface="Arial" panose="020B0604020202020204" pitchFamily="34" charset="0"/>
                <a:cs typeface="Arial" panose="020B0604020202020204" pitchFamily="34" charset="0"/>
              </a:rPr>
              <a:t>Övergripande informationsmodell för att komma ner på egenskaps/attribut-nivå och i detalj hitta vilka informationselement det är som varje bolag anser sig behöva hantera. </a:t>
            </a:r>
          </a:p>
          <a:p>
            <a:pPr lvl="2"/>
            <a:r>
              <a:rPr lang="sv-SE" sz="1800" dirty="0">
                <a:latin typeface="Arial" panose="020B0604020202020204" pitchFamily="34" charset="0"/>
                <a:cs typeface="Arial" panose="020B0604020202020204" pitchFamily="34" charset="0"/>
              </a:rPr>
              <a:t>Göra en sammanställning över vad som är gemensamma behov och vad som är gap</a:t>
            </a:r>
          </a:p>
          <a:p>
            <a:r>
              <a:rPr lang="sv-SE" sz="1800" dirty="0">
                <a:latin typeface="Arial" panose="020B0604020202020204" pitchFamily="34" charset="0"/>
                <a:cs typeface="Arial" panose="020B0604020202020204" pitchFamily="34" charset="0"/>
              </a:rPr>
              <a:t>Standarden ska vara en öppen standard och alla parter ska ha rätt att använda standarden fritt och utan kostnad när projektet så bestämmer.</a:t>
            </a:r>
          </a:p>
          <a:p>
            <a:r>
              <a:rPr lang="sv-SE" sz="1800" dirty="0">
                <a:latin typeface="Arial" panose="020B0604020202020204" pitchFamily="34" charset="0"/>
                <a:cs typeface="Arial" panose="020B0604020202020204" pitchFamily="34" charset="0"/>
              </a:rPr>
              <a:t>När projektet är avslutat så är förslaget att förvaltningen av standarden kommer att överföras till S4I, Standard for Insurance AB, ett samägt bolag mellan SFM och Svensk Försäkring. Beslut om detta tas vid ett senare tillfälle. </a:t>
            </a:r>
          </a:p>
          <a:p>
            <a:endParaRPr lang="sv-SE"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34283BD4-B980-41DC-AB3B-CFDCD2364DE0}"/>
              </a:ext>
            </a:extLst>
          </p:cNvPr>
          <p:cNvSpPr>
            <a:spLocks noGrp="1"/>
          </p:cNvSpPr>
          <p:nvPr>
            <p:ph type="sldNum" sz="quarter" idx="12"/>
          </p:nvPr>
        </p:nvSpPr>
        <p:spPr/>
        <p:txBody>
          <a:bodyPr/>
          <a:lstStyle/>
          <a:p>
            <a:fld id="{4CFF4DFA-43D9-490A-868D-985973C3E616}" type="slidenum">
              <a:rPr lang="sv-SE" smtClean="0"/>
              <a:pPr/>
              <a:t>11</a:t>
            </a:fld>
            <a:endParaRPr lang="sv-SE"/>
          </a:p>
        </p:txBody>
      </p:sp>
    </p:spTree>
    <p:extLst>
      <p:ext uri="{BB962C8B-B14F-4D97-AF65-F5344CB8AC3E}">
        <p14:creationId xmlns:p14="http://schemas.microsoft.com/office/powerpoint/2010/main" val="1075580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SFIS-mall">
  <a:themeElements>
    <a:clrScheme name="Svensk Försäkring">
      <a:dk1>
        <a:sysClr val="windowText" lastClr="000000"/>
      </a:dk1>
      <a:lt1>
        <a:sysClr val="window" lastClr="FFFFFF"/>
      </a:lt1>
      <a:dk2>
        <a:srgbClr val="1F497D"/>
      </a:dk2>
      <a:lt2>
        <a:srgbClr val="EEECE1"/>
      </a:lt2>
      <a:accent1>
        <a:srgbClr val="6679BB"/>
      </a:accent1>
      <a:accent2>
        <a:srgbClr val="FFD478"/>
      </a:accent2>
      <a:accent3>
        <a:srgbClr val="E93E84"/>
      </a:accent3>
      <a:accent4>
        <a:srgbClr val="C6DE89"/>
      </a:accent4>
      <a:accent5>
        <a:srgbClr val="BBC6E5"/>
      </a:accent5>
      <a:accent6>
        <a:srgbClr val="F494BC"/>
      </a:accent6>
      <a:hlink>
        <a:srgbClr val="0000FF"/>
      </a:hlink>
      <a:folHlink>
        <a:srgbClr val="800080"/>
      </a:folHlink>
    </a:clrScheme>
    <a:fontScheme name="SFIS PP">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0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2D71DE3F42C0E40A42D0398387D8270" ma:contentTypeVersion="7" ma:contentTypeDescription="Skapa ett nytt dokument." ma:contentTypeScope="" ma:versionID="4eb0bd42644aaed4e85e19ce8ea51d52">
  <xsd:schema xmlns:xsd="http://www.w3.org/2001/XMLSchema" xmlns:xs="http://www.w3.org/2001/XMLSchema" xmlns:p="http://schemas.microsoft.com/office/2006/metadata/properties" xmlns:ns2="7a19a66b-183d-486e-8375-7f63ccf28191" xmlns:ns3="06c93f85-cd31-4b4a-a11a-b06d1ada9167" targetNamespace="http://schemas.microsoft.com/office/2006/metadata/properties" ma:root="true" ma:fieldsID="e318899ca545dc641121942a7a06b04d" ns2:_="" ns3:_="">
    <xsd:import namespace="7a19a66b-183d-486e-8375-7f63ccf28191"/>
    <xsd:import namespace="06c93f85-cd31-4b4a-a11a-b06d1ada9167"/>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EventHashCode" minOccurs="0"/>
                <xsd:element ref="ns2: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19a66b-183d-486e-8375-7f63ccf2819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6c93f85-cd31-4b4a-a11a-b06d1ada9167" elementFormDefault="qualified">
    <xsd:import namespace="http://schemas.microsoft.com/office/2006/documentManagement/types"/>
    <xsd:import namespace="http://schemas.microsoft.com/office/infopath/2007/PartnerControls"/>
    <xsd:element name="SharedWithUsers" ma:index="11"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06c93f85-cd31-4b4a-a11a-b06d1ada9167">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2C95BBF-7723-46BD-92A0-0858075E218B}"/>
</file>

<file path=customXml/itemProps2.xml><?xml version="1.0" encoding="utf-8"?>
<ds:datastoreItem xmlns:ds="http://schemas.openxmlformats.org/officeDocument/2006/customXml" ds:itemID="{BAF6B23D-01A3-4831-ABB9-847084EA92D5}">
  <ds:schemaRefs>
    <ds:schemaRef ds:uri="http://schemas.microsoft.com/office/2006/metadata/properties"/>
    <ds:schemaRef ds:uri="http://purl.org/dc/terms/"/>
    <ds:schemaRef ds:uri="http://schemas.openxmlformats.org/package/2006/metadata/core-properties"/>
    <ds:schemaRef ds:uri="06c93f85-cd31-4b4a-a11a-b06d1ada9167"/>
    <ds:schemaRef ds:uri="http://schemas.microsoft.com/office/2006/documentManagement/types"/>
    <ds:schemaRef ds:uri="http://schemas.microsoft.com/office/infopath/2007/PartnerControls"/>
    <ds:schemaRef ds:uri="http://purl.org/dc/elements/1.1/"/>
    <ds:schemaRef ds:uri="7a19a66b-183d-486e-8375-7f63ccf28191"/>
    <ds:schemaRef ds:uri="http://www.w3.org/XML/1998/namespace"/>
    <ds:schemaRef ds:uri="http://purl.org/dc/dcmitype/"/>
  </ds:schemaRefs>
</ds:datastoreItem>
</file>

<file path=customXml/itemProps3.xml><?xml version="1.0" encoding="utf-8"?>
<ds:datastoreItem xmlns:ds="http://schemas.openxmlformats.org/officeDocument/2006/customXml" ds:itemID="{D94EABEC-9D6D-49DC-98C5-91DF1102CF0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2244</TotalTime>
  <Words>870</Words>
  <Application>Microsoft Office PowerPoint</Application>
  <PresentationFormat>Bildspel på skärmen (4:3)</PresentationFormat>
  <Paragraphs>98</Paragraphs>
  <Slides>11</Slides>
  <Notes>11</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11</vt:i4>
      </vt:variant>
    </vt:vector>
  </HeadingPairs>
  <TitlesOfParts>
    <vt:vector size="15" baseType="lpstr">
      <vt:lpstr>Arial</vt:lpstr>
      <vt:lpstr>Calibri</vt:lpstr>
      <vt:lpstr>Verdana</vt:lpstr>
      <vt:lpstr>SFIS-mall</vt:lpstr>
      <vt:lpstr>Projekt Motorfordonsförsäkring angående standardiserat informationsutbyte</vt:lpstr>
      <vt:lpstr>Varför behövs en ny version av MIS Sak 2.0</vt:lpstr>
      <vt:lpstr>Effekter med MIS Sak 2.0</vt:lpstr>
      <vt:lpstr>Övergripande projektmål – nedan gäller endast projekt motorfordon</vt:lpstr>
      <vt:lpstr>Datamodulering</vt:lpstr>
      <vt:lpstr>PowerPoint-presentation</vt:lpstr>
      <vt:lpstr>Fördelar – med standardiserat informationsutbyte</vt:lpstr>
      <vt:lpstr>För varje anslutet bolag att definiera, dvs i analysen av informationsbehovet</vt:lpstr>
      <vt:lpstr>För projektet att definiera</vt:lpstr>
      <vt:lpstr>Utmaningar för utveckling av MIS Sak 2.0</vt:lpstr>
      <vt:lpstr>Övrigt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Hosinsky, Marie</dc:creator>
  <cp:lastModifiedBy>Karin Lindblad</cp:lastModifiedBy>
  <cp:revision>116</cp:revision>
  <cp:lastPrinted>2018-10-30T14:01:45Z</cp:lastPrinted>
  <dcterms:created xsi:type="dcterms:W3CDTF">2013-03-22T13:28:18Z</dcterms:created>
  <dcterms:modified xsi:type="dcterms:W3CDTF">2018-11-08T14:56:21Z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0x01010002D71DE3F42C0E40A42D0398387D8270</vt:lpwstr>
  </property>
  <property fmtid="{D5CDD505-2E9C-101B-9397-08002B2CF9AE}" pid="3" name="Order">
    <vt:r8>1452000</vt:r8>
  </property>
  <property fmtid="{D5CDD505-2E9C-101B-9397-08002B2CF9AE}" pid="4" name="xd_ProgID">
    <vt:lpwstr/>
  </property>
  <property fmtid="{D5CDD505-2E9C-101B-9397-08002B2CF9AE}" pid="5" name="_CopySource">
    <vt:lpwstr>https://sfm2.sharepoint.com/sites/Gemensam/Delade dokument/S4I Standard for Insurance/Standardiseringsutskottet 2016/2016-11-17/Utskottsmötet den 17 november 2016.pptx</vt:lpwstr>
  </property>
  <property fmtid="{D5CDD505-2E9C-101B-9397-08002B2CF9AE}" pid="6" name="TemplateUrl">
    <vt:lpwstr/>
  </property>
  <property fmtid="{D5CDD505-2E9C-101B-9397-08002B2CF9AE}" pid="7" name="MSIP_Label_3e2bd7fb-b01b-43ed-a1b6-ced4300031bb_Enabled">
    <vt:lpwstr>True</vt:lpwstr>
  </property>
  <property fmtid="{D5CDD505-2E9C-101B-9397-08002B2CF9AE}" pid="8" name="MSIP_Label_3e2bd7fb-b01b-43ed-a1b6-ced4300031bb_SiteId">
    <vt:lpwstr>b13f9473-2468-4dd0-923e-e80d8f94602d</vt:lpwstr>
  </property>
  <property fmtid="{D5CDD505-2E9C-101B-9397-08002B2CF9AE}" pid="9" name="MSIP_Label_3e2bd7fb-b01b-43ed-a1b6-ced4300031bb_Owner">
    <vt:lpwstr>nils.ytterstrom@soderbergpartners.se</vt:lpwstr>
  </property>
  <property fmtid="{D5CDD505-2E9C-101B-9397-08002B2CF9AE}" pid="10" name="MSIP_Label_3e2bd7fb-b01b-43ed-a1b6-ced4300031bb_SetDate">
    <vt:lpwstr>2018-10-31T09:09:23.0052707Z</vt:lpwstr>
  </property>
  <property fmtid="{D5CDD505-2E9C-101B-9397-08002B2CF9AE}" pid="11" name="MSIP_Label_3e2bd7fb-b01b-43ed-a1b6-ced4300031bb_Name">
    <vt:lpwstr>Minor</vt:lpwstr>
  </property>
  <property fmtid="{D5CDD505-2E9C-101B-9397-08002B2CF9AE}" pid="12" name="MSIP_Label_3e2bd7fb-b01b-43ed-a1b6-ced4300031bb_Application">
    <vt:lpwstr>Microsoft Azure Information Protection</vt:lpwstr>
  </property>
  <property fmtid="{D5CDD505-2E9C-101B-9397-08002B2CF9AE}" pid="13" name="MSIP_Label_3e2bd7fb-b01b-43ed-a1b6-ced4300031bb_Extended_MSFT_Method">
    <vt:lpwstr>Automatic</vt:lpwstr>
  </property>
  <property fmtid="{D5CDD505-2E9C-101B-9397-08002B2CF9AE}" pid="14" name="Sensitivity">
    <vt:lpwstr>Minor</vt:lpwstr>
  </property>
  <property fmtid="{D5CDD505-2E9C-101B-9397-08002B2CF9AE}" pid="15" name="xd_Signature">
    <vt:bool>false</vt:bool>
  </property>
  <property fmtid="{D5CDD505-2E9C-101B-9397-08002B2CF9AE}" pid="16" name="_SourceUrl">
    <vt:lpwstr/>
  </property>
  <property fmtid="{D5CDD505-2E9C-101B-9397-08002B2CF9AE}" pid="17" name="_SharedFileIndex">
    <vt:lpwstr/>
  </property>
  <property fmtid="{D5CDD505-2E9C-101B-9397-08002B2CF9AE}" pid="18" name="ComplianceAssetId">
    <vt:lpwstr/>
  </property>
</Properties>
</file>