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96" r:id="rId1"/>
  </p:sldMasterIdLst>
  <p:notesMasterIdLst>
    <p:notesMasterId r:id="rId7"/>
  </p:notesMasterIdLst>
  <p:handoutMasterIdLst>
    <p:handoutMasterId r:id="rId8"/>
  </p:handoutMasterIdLst>
  <p:sldIdLst>
    <p:sldId id="479" r:id="rId2"/>
    <p:sldId id="487" r:id="rId3"/>
    <p:sldId id="484" r:id="rId4"/>
    <p:sldId id="505" r:id="rId5"/>
    <p:sldId id="469" r:id="rId6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1" userDrawn="1">
          <p15:clr>
            <a:srgbClr val="A4A3A4"/>
          </p15:clr>
        </p15:guide>
        <p15:guide id="2" pos="2133" userDrawn="1">
          <p15:clr>
            <a:srgbClr val="A4A3A4"/>
          </p15:clr>
        </p15:guide>
        <p15:guide id="3" orient="horz" pos="3128">
          <p15:clr>
            <a:srgbClr val="A4A3A4"/>
          </p15:clr>
        </p15:guide>
        <p15:guide id="4" pos="214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BCC6"/>
    <a:srgbClr val="7FAEC1"/>
    <a:srgbClr val="005D83"/>
    <a:srgbClr val="006799"/>
    <a:srgbClr val="6767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202B0CA-FC54-4496-8BCA-5EF66A818D29}" styleName="Mörkt forma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C89EF96-8CEA-46FF-86C4-4CE0E7609802}" styleName="Ljust format 3 - Dekorfärg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llanmörkt format 1 - Dekorfärg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20" autoAdjust="0"/>
    <p:restoredTop sz="89374" autoAdjust="0"/>
  </p:normalViewPr>
  <p:slideViewPr>
    <p:cSldViewPr>
      <p:cViewPr varScale="1">
        <p:scale>
          <a:sx n="114" d="100"/>
          <a:sy n="114" d="100"/>
        </p:scale>
        <p:origin x="57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58" d="100"/>
          <a:sy n="58" d="100"/>
        </p:scale>
        <p:origin x="-1686" y="-72"/>
      </p:cViewPr>
      <p:guideLst>
        <p:guide orient="horz" pos="3121"/>
        <p:guide pos="2133"/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495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717" y="1"/>
            <a:ext cx="294495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95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717" y="9431338"/>
            <a:ext cx="294495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476AB7E5-160B-483B-9FB5-95EA03412A10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917233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495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717" y="1"/>
            <a:ext cx="294495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09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4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141" y="4714877"/>
            <a:ext cx="4985393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Klicka här för att ändra format på bakgrundstexten</a:t>
            </a:r>
          </a:p>
          <a:p>
            <a:pPr lvl="1"/>
            <a:r>
              <a:rPr lang="en-GB" noProof="0"/>
              <a:t>Nivå två</a:t>
            </a:r>
          </a:p>
          <a:p>
            <a:pPr lvl="2"/>
            <a:r>
              <a:rPr lang="en-GB" noProof="0"/>
              <a:t>Nivå tre</a:t>
            </a:r>
          </a:p>
          <a:p>
            <a:pPr lvl="3"/>
            <a:r>
              <a:rPr lang="en-GB" noProof="0"/>
              <a:t>Nivå fyra</a:t>
            </a:r>
          </a:p>
          <a:p>
            <a:pPr lvl="4"/>
            <a:r>
              <a:rPr lang="en-GB" noProof="0"/>
              <a:t>Nivå fem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95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717" y="9431338"/>
            <a:ext cx="294495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4F5EBB0C-B099-4B09-8339-6F66430D6AC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31107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5EBB0C-B099-4B09-8339-6F66430D6ACE}" type="slidenum">
              <a:rPr lang="en-GB" smtClean="0"/>
              <a:pPr>
                <a:defRPr/>
              </a:pPr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81567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sv-SE" sz="1200" kern="1200" dirty="0">
                <a:solidFill>
                  <a:schemeClr val="tx1"/>
                </a:solidFill>
                <a:effectLst/>
                <a:latin typeface="Times New Roman" charset="0"/>
                <a:ea typeface="+mn-ea"/>
                <a:cs typeface="+mn-cs"/>
              </a:rPr>
              <a:t>Gruppförsäkring, osäkert om LF och Skandia kommer testa detta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5EBB0C-B099-4B09-8339-6F66430D6ACE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82996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5EBB0C-B099-4B09-8339-6F66430D6ACE}" type="slidenum">
              <a:rPr lang="en-GB" smtClean="0"/>
              <a:pPr>
                <a:defRPr/>
              </a:pPr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49258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>
                <a:latin typeface="Candara" panose="020E0502030303020204" pitchFamily="34" charset="0"/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om du vill redigera mall för underrubrikformat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0FDB289-6556-4654-8EA5-0833E58E2C4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330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 userDrawn="1"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819" y="336807"/>
            <a:ext cx="8208137" cy="722249"/>
          </a:xfrm>
        </p:spPr>
        <p:txBody>
          <a:bodyPr/>
          <a:lstStyle>
            <a:lvl1pPr algn="l">
              <a:defRPr cap="none" baseline="0">
                <a:latin typeface="Candara" panose="020E0502030303020204" pitchFamily="34" charset="0"/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468314" y="1479700"/>
            <a:ext cx="8207642" cy="4613596"/>
          </a:xfrm>
        </p:spPr>
        <p:txBody>
          <a:bodyPr/>
          <a:lstStyle>
            <a:lvl1pPr>
              <a:defRPr cap="none" baseline="0">
                <a:latin typeface="Candara" panose="020E0502030303020204" pitchFamily="34" charset="0"/>
              </a:defRPr>
            </a:lvl1pPr>
            <a:lvl2pPr>
              <a:defRPr cap="none" baseline="0">
                <a:latin typeface="Candara" panose="020E0502030303020204" pitchFamily="34" charset="0"/>
              </a:defRPr>
            </a:lvl2pPr>
            <a:lvl3pPr>
              <a:defRPr cap="none" baseline="0">
                <a:latin typeface="Candara" panose="020E0502030303020204" pitchFamily="34" charset="0"/>
              </a:defRPr>
            </a:lvl3pPr>
            <a:lvl4pPr>
              <a:defRPr cap="none" baseline="0">
                <a:latin typeface="Candara" panose="020E0502030303020204" pitchFamily="34" charset="0"/>
              </a:defRPr>
            </a:lvl4pPr>
            <a:lvl5pPr>
              <a:defRPr cap="none" baseline="0">
                <a:latin typeface="Candara" panose="020E0502030303020204" pitchFamily="34" charset="0"/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8" name="textruta 7"/>
          <p:cNvSpPr txBox="1"/>
          <p:nvPr userDrawn="1"/>
        </p:nvSpPr>
        <p:spPr>
          <a:xfrm>
            <a:off x="467273" y="6393358"/>
            <a:ext cx="2684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S4I, Standard for insurance</a:t>
            </a:r>
          </a:p>
        </p:txBody>
      </p:sp>
      <p:sp>
        <p:nvSpPr>
          <p:cNvPr id="9" name="textruta 8"/>
          <p:cNvSpPr txBox="1"/>
          <p:nvPr userDrawn="1"/>
        </p:nvSpPr>
        <p:spPr>
          <a:xfrm>
            <a:off x="8316416" y="6393358"/>
            <a:ext cx="4010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F2CF46FA-244A-4C49-8568-C8EF50848188}" type="slidenum">
              <a:rPr lang="sv-SE" sz="1400" smtClean="0"/>
              <a:t>‹#›</a:t>
            </a:fld>
            <a:endParaRPr lang="sv-SE" sz="1400" dirty="0"/>
          </a:p>
        </p:txBody>
      </p:sp>
    </p:spTree>
    <p:extLst>
      <p:ext uri="{BB962C8B-B14F-4D97-AF65-F5344CB8AC3E}">
        <p14:creationId xmlns:p14="http://schemas.microsoft.com/office/powerpoint/2010/main" val="23778630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>
                <a:latin typeface="Candara" panose="020E0502030303020204" pitchFamily="34" charset="0"/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</p:spTree>
    <p:extLst>
      <p:ext uri="{BB962C8B-B14F-4D97-AF65-F5344CB8AC3E}">
        <p14:creationId xmlns:p14="http://schemas.microsoft.com/office/powerpoint/2010/main" val="2401027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0" y="332656"/>
            <a:ext cx="7773338" cy="650242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1412777"/>
            <a:ext cx="3829520" cy="4378424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1412777"/>
            <a:ext cx="3829050" cy="4378424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A23995B-8D22-4C40-A2AC-7C007DD4B8B4}" type="datetime1">
              <a:rPr lang="sv-SE" smtClean="0"/>
              <a:t>2018-11-13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45892A9-EFD9-4739-AEBF-73126685F8B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303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C5C8C72-15BA-44D6-A4BC-A236087CB413}" type="datetime1">
              <a:rPr lang="sv-SE" smtClean="0"/>
              <a:t>2018-11-13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8C4967D-3A9D-4FA6-942E-9BA9D5A6352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592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07148" cy="722249"/>
          </a:xfrm>
        </p:spPr>
        <p:txBody>
          <a:bodyPr/>
          <a:lstStyle>
            <a:lvl1pPr algn="l">
              <a:defRPr/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06716E1-4CCD-4E75-91C1-B3F920C7CBD3}" type="datetime1">
              <a:rPr lang="sv-SE" smtClean="0"/>
              <a:t>2018-11-13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1D46DCB-A742-43FA-B926-3C036FF4195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714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662D54B-65E1-4E40-8B10-33A7A5EDBA33}" type="datetime1">
              <a:rPr lang="sv-SE" smtClean="0"/>
              <a:t>2018-11-13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EC0185E-4073-4F4E-B615-1473BFB6E91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523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CF4264-B1D5-43F5-B017-90EAC9E2794B}" type="datetime1">
              <a:rPr lang="sv-SE" smtClean="0"/>
              <a:t>2018-11-13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45892A9-EFD9-4739-AEBF-73126685F8B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169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630D858-7B88-4A34-8CC5-11CF0E13E943}" type="datetime1">
              <a:rPr lang="sv-SE" smtClean="0"/>
              <a:t>2018-11-13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E8212A4-92C9-4565-A5AC-C5D311BDC8B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265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FCD3B4D-6E58-485E-9C79-A18197215A56}" type="datetime1">
              <a:rPr lang="sv-SE" smtClean="0"/>
              <a:t>2018-11-13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45892A9-EFD9-4739-AEBF-73126685F8B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578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eskriv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1C122E8-2473-47BA-B7E6-5329AEFD782C}" type="datetime1">
              <a:rPr lang="sv-SE" smtClean="0"/>
              <a:t>2018-11-13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45892A9-EFD9-4739-AEBF-73126685F8B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098498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n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440F5DD-379C-458C-B2DC-97141328BDD1}" type="datetime1">
              <a:rPr lang="sv-SE" smtClean="0"/>
              <a:t>2018-11-13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45892A9-EFD9-4739-AEBF-73126685F8B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8444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E26F31A-D66C-4270-8F0F-38E9E0975575}" type="datetime1">
              <a:rPr lang="sv-SE" smtClean="0"/>
              <a:t>2018-11-13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45892A9-EFD9-4739-AEBF-73126685F8B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8418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B93557E-4D10-4A73-B46C-5B47B42E8A1B}" type="datetime1">
              <a:rPr lang="sv-SE" smtClean="0"/>
              <a:t>2018-11-13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45892A9-EFD9-4739-AEBF-73126685F8B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785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760AB2D-D70B-46FE-94CA-0A830AB8D3D3}" type="datetime1">
              <a:rPr lang="sv-SE" smtClean="0"/>
              <a:t>2018-11-13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0BEF449-7916-4DEF-BAD8-FA5E1D66AEB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8771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755D31D-2743-4534-9179-F3F225CBD3BC}" type="datetime1">
              <a:rPr lang="sv-SE" smtClean="0"/>
              <a:t>2018-11-13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9E343AA-5C01-407B-B701-2A8EE7FED17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325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67545" y="378725"/>
            <a:ext cx="8207148" cy="7222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544" y="1479700"/>
            <a:ext cx="8207149" cy="4311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9" name="textruta 8"/>
          <p:cNvSpPr txBox="1"/>
          <p:nvPr userDrawn="1"/>
        </p:nvSpPr>
        <p:spPr>
          <a:xfrm>
            <a:off x="467273" y="6393358"/>
            <a:ext cx="2684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S4I, Standard for insurance</a:t>
            </a:r>
          </a:p>
        </p:txBody>
      </p:sp>
    </p:spTree>
    <p:extLst>
      <p:ext uri="{BB962C8B-B14F-4D97-AF65-F5344CB8AC3E}">
        <p14:creationId xmlns:p14="http://schemas.microsoft.com/office/powerpoint/2010/main" val="3921790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none" baseline="0">
          <a:solidFill>
            <a:schemeClr val="tx1"/>
          </a:solidFill>
          <a:effectLst/>
          <a:latin typeface="Candara" panose="020E05020303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none" baseline="0">
          <a:solidFill>
            <a:schemeClr val="tx1"/>
          </a:solidFill>
          <a:effectLst/>
          <a:latin typeface="Candara" panose="020E05020303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Candara" panose="020E05020303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Candara" panose="020E05020303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Candara" panose="020E05020303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Candara" panose="020E05020303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MIS 2.0 </a:t>
            </a:r>
            <a:br>
              <a:rPr lang="sv-SE" dirty="0"/>
            </a:br>
            <a:r>
              <a:rPr lang="sv-SE" dirty="0"/>
              <a:t>Standardiseringsutskott 2018-11-22</a:t>
            </a:r>
          </a:p>
        </p:txBody>
      </p:sp>
      <p:sp>
        <p:nvSpPr>
          <p:cNvPr id="5" name="Underrubrik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Status per 2018-11-13</a:t>
            </a:r>
          </a:p>
        </p:txBody>
      </p:sp>
    </p:spTree>
    <p:extLst>
      <p:ext uri="{BB962C8B-B14F-4D97-AF65-F5344CB8AC3E}">
        <p14:creationId xmlns:p14="http://schemas.microsoft.com/office/powerpoint/2010/main" val="3221776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Projektstatus 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quarter" idx="13"/>
          </p:nvPr>
        </p:nvSpPr>
        <p:spPr>
          <a:xfrm>
            <a:off x="467818" y="1484784"/>
            <a:ext cx="7848597" cy="4613596"/>
          </a:xfrm>
        </p:spPr>
        <p:txBody>
          <a:bodyPr>
            <a:normAutofit fontScale="92500" lnSpcReduction="10000"/>
          </a:bodyPr>
          <a:lstStyle/>
          <a:p>
            <a:r>
              <a:rPr lang="sv-SE" sz="2400" dirty="0"/>
              <a:t>Pilottester avslutade</a:t>
            </a:r>
          </a:p>
          <a:p>
            <a:r>
              <a:rPr lang="sv-SE" sz="2400" dirty="0"/>
              <a:t>Implementation försäkringsbolag påbörjat (SEB)</a:t>
            </a:r>
          </a:p>
          <a:p>
            <a:pPr lvl="1"/>
            <a:r>
              <a:rPr lang="sv-SE" dirty="0"/>
              <a:t>Inga andra bolag har ännu bokat upp möten, en del frågor har dock ställts</a:t>
            </a:r>
          </a:p>
          <a:p>
            <a:r>
              <a:rPr lang="sv-SE" sz="2400" dirty="0"/>
              <a:t>Dokumentation – ”</a:t>
            </a:r>
            <a:r>
              <a:rPr lang="sv-SE" sz="2400" dirty="0" err="1"/>
              <a:t>implementationskit</a:t>
            </a:r>
            <a:r>
              <a:rPr lang="sv-SE" sz="2400" dirty="0"/>
              <a:t>” </a:t>
            </a:r>
          </a:p>
          <a:p>
            <a:pPr lvl="1"/>
            <a:r>
              <a:rPr lang="sv-SE" dirty="0"/>
              <a:t>Visualisering av XML-struktur </a:t>
            </a:r>
            <a:r>
              <a:rPr lang="sv-SE" i="1" dirty="0"/>
              <a:t>(ge överblick, gemensam bild att peka på)</a:t>
            </a:r>
          </a:p>
          <a:p>
            <a:pPr lvl="1"/>
            <a:r>
              <a:rPr lang="sv-SE" dirty="0"/>
              <a:t>Detaljdokumentation </a:t>
            </a:r>
            <a:r>
              <a:rPr lang="sv-SE" i="1" dirty="0"/>
              <a:t>(beskriver detaljerna, varje egenskap och värdeförråd)</a:t>
            </a:r>
          </a:p>
          <a:p>
            <a:pPr lvl="1"/>
            <a:r>
              <a:rPr lang="sv-SE" dirty="0"/>
              <a:t>Områdesbeskrivningar </a:t>
            </a:r>
            <a:r>
              <a:rPr lang="sv-SE" i="1" dirty="0"/>
              <a:t>(beskriver användandet, underlätta uppstart i nytt område)</a:t>
            </a:r>
          </a:p>
          <a:p>
            <a:pPr lvl="1"/>
            <a:r>
              <a:rPr lang="sv-SE" dirty="0"/>
              <a:t>Typfall </a:t>
            </a:r>
            <a:r>
              <a:rPr lang="sv-SE" i="1" dirty="0"/>
              <a:t>(exemplifiera) </a:t>
            </a:r>
          </a:p>
          <a:p>
            <a:pPr lvl="1"/>
            <a:r>
              <a:rPr lang="sv-SE" dirty="0">
                <a:solidFill>
                  <a:srgbClr val="FF0000"/>
                </a:solidFill>
              </a:rPr>
              <a:t>Beskrivning av förväntad leverans </a:t>
            </a:r>
            <a:r>
              <a:rPr lang="sv-SE" i="1" dirty="0">
                <a:solidFill>
                  <a:srgbClr val="FF0000"/>
                </a:solidFill>
              </a:rPr>
              <a:t>(innehåll i överföring) – PÅGÅR</a:t>
            </a:r>
          </a:p>
          <a:p>
            <a:pPr lvl="1"/>
            <a:r>
              <a:rPr lang="sv-SE" dirty="0"/>
              <a:t>Mappningsdokument MALL </a:t>
            </a:r>
            <a:r>
              <a:rPr lang="sv-SE" i="1" dirty="0"/>
              <a:t>(underlätta övergång från 1.6.2 – behövs per bolag)</a:t>
            </a:r>
          </a:p>
          <a:p>
            <a:pPr marL="0" indent="0">
              <a:buNone/>
            </a:pPr>
            <a:endParaRPr lang="sv-SE" sz="1700" dirty="0"/>
          </a:p>
          <a:p>
            <a:pPr marL="0" indent="0">
              <a:buNone/>
            </a:pPr>
            <a:endParaRPr lang="sv-SE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94159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Projektstatus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v-SE" sz="2400" b="1" dirty="0"/>
              <a:t>Valcentralerna</a:t>
            </a:r>
            <a:endParaRPr lang="sv-SE" b="1" dirty="0"/>
          </a:p>
          <a:p>
            <a:r>
              <a:rPr lang="sv-SE" sz="1800" dirty="0"/>
              <a:t>Valcentralsinfo planeras som en separat fil som är kompatibel med MIS 2.0</a:t>
            </a:r>
          </a:p>
          <a:p>
            <a:r>
              <a:rPr lang="sv-SE" sz="1800" dirty="0"/>
              <a:t>Utgångspunkt är att ta vid utifrån resultatet från arbetet som redan genomförts inom Min Pension </a:t>
            </a:r>
            <a:br>
              <a:rPr lang="sv-SE" sz="1800" dirty="0"/>
            </a:br>
            <a:endParaRPr lang="sv-SE" sz="1800" dirty="0">
              <a:highlight>
                <a:srgbClr val="FFFF00"/>
              </a:highlight>
            </a:endParaRPr>
          </a:p>
          <a:p>
            <a:r>
              <a:rPr lang="sv-SE" sz="1800" dirty="0"/>
              <a:t>Förslag på informationsmodell och tekniskt format utvecklas under våren 2019</a:t>
            </a:r>
          </a:p>
          <a:p>
            <a:r>
              <a:rPr lang="sv-SE" sz="1800" dirty="0"/>
              <a:t>Pilottester ihop med Valcentralerna beräknas ske tidigast under hösten 2019</a:t>
            </a:r>
          </a:p>
        </p:txBody>
      </p:sp>
    </p:spTree>
    <p:extLst>
      <p:ext uri="{BB962C8B-B14F-4D97-AF65-F5344CB8AC3E}">
        <p14:creationId xmlns:p14="http://schemas.microsoft.com/office/powerpoint/2010/main" val="26102218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1D523EC-DF85-4FF4-B339-D44EBF7FA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/>
              <a:t>Övrigt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A1D9FBC-9BBF-469A-A578-968B63C2C33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8314" y="1479700"/>
            <a:ext cx="8207642" cy="4037532"/>
          </a:xfrm>
        </p:spPr>
        <p:txBody>
          <a:bodyPr>
            <a:normAutofit/>
          </a:bodyPr>
          <a:lstStyle/>
          <a:p>
            <a:pPr lvl="0"/>
            <a:r>
              <a:rPr lang="sv-SE" sz="2400" dirty="0"/>
              <a:t>Förvaltningsorganisation S4I </a:t>
            </a:r>
          </a:p>
          <a:p>
            <a:pPr lvl="1"/>
            <a:r>
              <a:rPr lang="sv-SE" dirty="0"/>
              <a:t>Dokumentation förfinas och förenklas löpande under införandet</a:t>
            </a:r>
          </a:p>
          <a:p>
            <a:pPr lvl="1"/>
            <a:r>
              <a:rPr lang="sv-SE" dirty="0"/>
              <a:t>Omfattning och resurser – behov utreds och andra pågående initiativ bevakas</a:t>
            </a:r>
          </a:p>
          <a:p>
            <a:pPr lvl="1"/>
            <a:r>
              <a:rPr lang="sv-SE" dirty="0"/>
              <a:t>Förvaltningsprocess (ändringsuppdrag, versionshantering, roller mm) utvecklas och dokumenteras under våren 2019</a:t>
            </a:r>
            <a:br>
              <a:rPr lang="sv-SE" dirty="0"/>
            </a:br>
            <a:endParaRPr lang="sv-SE" dirty="0"/>
          </a:p>
          <a:p>
            <a:r>
              <a:rPr lang="sv-SE" dirty="0"/>
              <a:t>  </a:t>
            </a:r>
            <a:r>
              <a:rPr lang="sv-SE" sz="2400" dirty="0"/>
              <a:t>XML4SAK och </a:t>
            </a:r>
            <a:r>
              <a:rPr lang="sv-SE" sz="2400" dirty="0" err="1"/>
              <a:t>Provisonsfil</a:t>
            </a:r>
            <a:r>
              <a:rPr lang="sv-SE" sz="2400" dirty="0"/>
              <a:t> påverkar ovanstående 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85375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3E1F1A9D-8AB5-41FB-BB0F-5400465619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Tack!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38E53668-C90E-461C-A361-4AA3CECE90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74553628"/>
      </p:ext>
    </p:extLst>
  </p:cSld>
  <p:clrMapOvr>
    <a:masterClrMapping/>
  </p:clrMapOvr>
</p:sld>
</file>

<file path=ppt/theme/theme1.xml><?xml version="1.0" encoding="utf-8"?>
<a:theme xmlns:a="http://schemas.openxmlformats.org/drawingml/2006/main" name="Droppe">
  <a:themeElements>
    <a:clrScheme name="Droppe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pe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pe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roppe">
    <a:dk1>
      <a:sysClr val="windowText" lastClr="000000"/>
    </a:dk1>
    <a:lt1>
      <a:sysClr val="window" lastClr="FFFFFF"/>
    </a:lt1>
    <a:dk2>
      <a:srgbClr val="355071"/>
    </a:dk2>
    <a:lt2>
      <a:srgbClr val="AABED7"/>
    </a:lt2>
    <a:accent1>
      <a:srgbClr val="2FA3EE"/>
    </a:accent1>
    <a:accent2>
      <a:srgbClr val="4BCAAD"/>
    </a:accent2>
    <a:accent3>
      <a:srgbClr val="86C157"/>
    </a:accent3>
    <a:accent4>
      <a:srgbClr val="D99C3F"/>
    </a:accent4>
    <a:accent5>
      <a:srgbClr val="CE6633"/>
    </a:accent5>
    <a:accent6>
      <a:srgbClr val="A35DD1"/>
    </a:accent6>
    <a:hlink>
      <a:srgbClr val="56BCFE"/>
    </a:hlink>
    <a:folHlink>
      <a:srgbClr val="97C5E3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2D71DE3F42C0E40A42D0398387D8270" ma:contentTypeVersion="7" ma:contentTypeDescription="Skapa ett nytt dokument." ma:contentTypeScope="" ma:versionID="4eb0bd42644aaed4e85e19ce8ea51d52">
  <xsd:schema xmlns:xsd="http://www.w3.org/2001/XMLSchema" xmlns:xs="http://www.w3.org/2001/XMLSchema" xmlns:p="http://schemas.microsoft.com/office/2006/metadata/properties" xmlns:ns2="7a19a66b-183d-486e-8375-7f63ccf28191" xmlns:ns3="06c93f85-cd31-4b4a-a11a-b06d1ada9167" targetNamespace="http://schemas.microsoft.com/office/2006/metadata/properties" ma:root="true" ma:fieldsID="e318899ca545dc641121942a7a06b04d" ns2:_="" ns3:_="">
    <xsd:import namespace="7a19a66b-183d-486e-8375-7f63ccf28191"/>
    <xsd:import namespace="06c93f85-cd31-4b4a-a11a-b06d1ada916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EventHashCode" minOccurs="0"/>
                <xsd:element ref="ns2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19a66b-183d-486e-8375-7f63ccf281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c93f85-cd31-4b4a-a11a-b06d1ada916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F5651F4-B07A-45F8-B578-8E94CCC6C11C}"/>
</file>

<file path=customXml/itemProps2.xml><?xml version="1.0" encoding="utf-8"?>
<ds:datastoreItem xmlns:ds="http://schemas.openxmlformats.org/officeDocument/2006/customXml" ds:itemID="{30D2FD32-75A8-4222-B359-F539697D06A0}"/>
</file>

<file path=customXml/itemProps3.xml><?xml version="1.0" encoding="utf-8"?>
<ds:datastoreItem xmlns:ds="http://schemas.openxmlformats.org/officeDocument/2006/customXml" ds:itemID="{7ECDF26B-EA07-4F81-8B51-EFDA9B9424D2}"/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TM04033925[[fn=Droppe]]</Template>
  <TotalTime>5979</TotalTime>
  <Words>175</Words>
  <Application>Microsoft Office PowerPoint</Application>
  <PresentationFormat>Bildspel på skärmen (4:3)</PresentationFormat>
  <Paragraphs>30</Paragraphs>
  <Slides>5</Slides>
  <Notes>3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5</vt:i4>
      </vt:variant>
    </vt:vector>
  </HeadingPairs>
  <TitlesOfParts>
    <vt:vector size="10" baseType="lpstr">
      <vt:lpstr>Arial</vt:lpstr>
      <vt:lpstr>Candara</vt:lpstr>
      <vt:lpstr>Times New Roman</vt:lpstr>
      <vt:lpstr>Tw Cen MT</vt:lpstr>
      <vt:lpstr>Droppe</vt:lpstr>
      <vt:lpstr>MIS 2.0  Standardiseringsutskott 2018-11-22</vt:lpstr>
      <vt:lpstr>Projektstatus </vt:lpstr>
      <vt:lpstr>Projektstatus</vt:lpstr>
      <vt:lpstr>Övrigt</vt:lpstr>
      <vt:lpstr>Tack!</vt:lpstr>
    </vt:vector>
  </TitlesOfParts>
  <Company>Ogilvy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Ingen bildrubrik</dc:title>
  <dc:creator>Anna Lind-Lewin</dc:creator>
  <cp:lastModifiedBy>Angelica Nevenstam</cp:lastModifiedBy>
  <cp:revision>653</cp:revision>
  <cp:lastPrinted>2016-08-31T12:12:37Z</cp:lastPrinted>
  <dcterms:created xsi:type="dcterms:W3CDTF">2002-04-02T09:19:51Z</dcterms:created>
  <dcterms:modified xsi:type="dcterms:W3CDTF">2018-11-13T12:55:28Z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0x01010002D71DE3F42C0E40A42D0398387D8270</vt:lpwstr>
  </property>
</Properties>
</file>