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B3CAB-91AD-422A-9D0E-998E6FEBC53F}" type="datetimeFigureOut">
              <a:rPr lang="sv-SE" smtClean="0"/>
              <a:t>2017-02-06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CAF29-389C-462F-AE27-226383A262F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02432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B3CAB-91AD-422A-9D0E-998E6FEBC53F}" type="datetimeFigureOut">
              <a:rPr lang="sv-SE" smtClean="0"/>
              <a:t>2017-02-06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CAF29-389C-462F-AE27-226383A262F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3945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B3CAB-91AD-422A-9D0E-998E6FEBC53F}" type="datetimeFigureOut">
              <a:rPr lang="sv-SE" smtClean="0"/>
              <a:t>2017-02-06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CAF29-389C-462F-AE27-226383A262F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95477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B3CAB-91AD-422A-9D0E-998E6FEBC53F}" type="datetimeFigureOut">
              <a:rPr lang="sv-SE" smtClean="0"/>
              <a:t>2017-02-06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CAF29-389C-462F-AE27-226383A262F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2438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B3CAB-91AD-422A-9D0E-998E6FEBC53F}" type="datetimeFigureOut">
              <a:rPr lang="sv-SE" smtClean="0"/>
              <a:t>2017-02-06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CAF29-389C-462F-AE27-226383A262F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43613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B3CAB-91AD-422A-9D0E-998E6FEBC53F}" type="datetimeFigureOut">
              <a:rPr lang="sv-SE" smtClean="0"/>
              <a:t>2017-02-06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CAF29-389C-462F-AE27-226383A262F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07024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B3CAB-91AD-422A-9D0E-998E6FEBC53F}" type="datetimeFigureOut">
              <a:rPr lang="sv-SE" smtClean="0"/>
              <a:t>2017-02-06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CAF29-389C-462F-AE27-226383A262F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0153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B3CAB-91AD-422A-9D0E-998E6FEBC53F}" type="datetimeFigureOut">
              <a:rPr lang="sv-SE" smtClean="0"/>
              <a:t>2017-02-06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CAF29-389C-462F-AE27-226383A262F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8169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B3CAB-91AD-422A-9D0E-998E6FEBC53F}" type="datetimeFigureOut">
              <a:rPr lang="sv-SE" smtClean="0"/>
              <a:t>2017-02-06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CAF29-389C-462F-AE27-226383A262F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4882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B3CAB-91AD-422A-9D0E-998E6FEBC53F}" type="datetimeFigureOut">
              <a:rPr lang="sv-SE" smtClean="0"/>
              <a:t>2017-02-06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CAF29-389C-462F-AE27-226383A262F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02756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B3CAB-91AD-422A-9D0E-998E6FEBC53F}" type="datetimeFigureOut">
              <a:rPr lang="sv-SE" smtClean="0"/>
              <a:t>2017-02-06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CAF29-389C-462F-AE27-226383A262F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44090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B3CAB-91AD-422A-9D0E-998E6FEBC53F}" type="datetimeFigureOut">
              <a:rPr lang="sv-SE" smtClean="0"/>
              <a:t>2017-02-06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CAF29-389C-462F-AE27-226383A262F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28109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04332" y="133422"/>
            <a:ext cx="9198707" cy="655960"/>
          </a:xfrm>
        </p:spPr>
        <p:txBody>
          <a:bodyPr>
            <a:noAutofit/>
          </a:bodyPr>
          <a:lstStyle/>
          <a:p>
            <a:r>
              <a:rPr lang="sv-SE" sz="3600" b="1" dirty="0"/>
              <a:t>Beslutsprocess inom S4I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734647" y="745733"/>
            <a:ext cx="10761784" cy="5819189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sv-SE" sz="1800" dirty="0"/>
              <a:t>		    							  	 			  </a:t>
            </a:r>
            <a:r>
              <a:rPr lang="sv-SE" dirty="0"/>
              <a:t>Beredningsutskott*</a:t>
            </a:r>
          </a:p>
          <a:p>
            <a:pPr algn="l"/>
            <a:endParaRPr lang="sv-SE" sz="1800" dirty="0"/>
          </a:p>
          <a:p>
            <a:pPr algn="l"/>
            <a:r>
              <a:rPr lang="sv-SE" sz="1800" dirty="0"/>
              <a:t>																					                     										               				</a:t>
            </a:r>
          </a:p>
          <a:p>
            <a:pPr algn="l"/>
            <a:r>
              <a:rPr lang="sv-SE" sz="1800" dirty="0"/>
              <a:t>	ärenden											anmäls</a:t>
            </a:r>
          </a:p>
          <a:p>
            <a:pPr algn="l"/>
            <a:endParaRPr lang="sv-SE" sz="1800" dirty="0"/>
          </a:p>
          <a:p>
            <a:pPr algn="l"/>
            <a:endParaRPr lang="sv-SE" sz="1800" dirty="0"/>
          </a:p>
          <a:p>
            <a:pPr algn="l"/>
            <a:endParaRPr lang="sv-SE" sz="1800" dirty="0"/>
          </a:p>
          <a:p>
            <a:pPr algn="l"/>
            <a:r>
              <a:rPr lang="sv-SE" sz="1800" dirty="0"/>
              <a:t>			</a:t>
            </a:r>
          </a:p>
          <a:p>
            <a:pPr algn="l"/>
            <a:endParaRPr lang="sv-SE" sz="1800" dirty="0"/>
          </a:p>
          <a:p>
            <a:pPr algn="l"/>
            <a:endParaRPr lang="sv-SE" sz="1800" dirty="0"/>
          </a:p>
          <a:p>
            <a:pPr algn="l"/>
            <a:r>
              <a:rPr lang="sv-SE" sz="1800" dirty="0"/>
              <a:t>	</a:t>
            </a:r>
            <a:r>
              <a:rPr lang="sv-SE" sz="1700" dirty="0"/>
              <a:t>*</a:t>
            </a:r>
            <a:r>
              <a:rPr lang="sv-SE" sz="1800" dirty="0"/>
              <a:t> </a:t>
            </a:r>
            <a:r>
              <a:rPr lang="sv-SE" sz="1500" dirty="0"/>
              <a:t>Styrelseordförande, VD samt styrelsens		                  - Bilaterala kontakter tas av projektledare		    sekreterare				                  - Förslag är avstämda med relevanta referenspersoner                	    - Tas in i ordinarie projekt eller hanteras		                     inom branschen innan förslag når SU.  	                                                      	    på annat sätt</a:t>
            </a:r>
          </a:p>
          <a:p>
            <a:pPr algn="l"/>
            <a:r>
              <a:rPr lang="sv-SE" sz="1400" dirty="0"/>
              <a:t>                                                                                			</a:t>
            </a:r>
            <a:r>
              <a:rPr lang="sv-SE" sz="1700" dirty="0"/>
              <a:t>				                                      </a:t>
            </a:r>
            <a:r>
              <a:rPr lang="sv-SE" sz="1400" dirty="0"/>
              <a:t>                         </a:t>
            </a:r>
            <a:r>
              <a:rPr lang="sv-SE" sz="1700" dirty="0"/>
              <a:t>	</a:t>
            </a:r>
            <a:r>
              <a:rPr lang="sv-SE" sz="1800" dirty="0"/>
              <a:t>			   		</a:t>
            </a:r>
          </a:p>
        </p:txBody>
      </p:sp>
      <p:sp>
        <p:nvSpPr>
          <p:cNvPr id="4" name="Ellips 3"/>
          <p:cNvSpPr/>
          <p:nvPr/>
        </p:nvSpPr>
        <p:spPr>
          <a:xfrm>
            <a:off x="3362570" y="1490040"/>
            <a:ext cx="1076567" cy="7737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SFM</a:t>
            </a:r>
          </a:p>
        </p:txBody>
      </p:sp>
      <p:sp>
        <p:nvSpPr>
          <p:cNvPr id="8" name="Rektangel 7"/>
          <p:cNvSpPr/>
          <p:nvPr/>
        </p:nvSpPr>
        <p:spPr>
          <a:xfrm>
            <a:off x="3362570" y="2655579"/>
            <a:ext cx="1076567" cy="675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Kansli</a:t>
            </a:r>
          </a:p>
        </p:txBody>
      </p:sp>
      <p:sp>
        <p:nvSpPr>
          <p:cNvPr id="19" name="Högerpil 18"/>
          <p:cNvSpPr/>
          <p:nvPr/>
        </p:nvSpPr>
        <p:spPr>
          <a:xfrm>
            <a:off x="2722324" y="2918994"/>
            <a:ext cx="489928" cy="148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1" name="Högerpil 20"/>
          <p:cNvSpPr/>
          <p:nvPr/>
        </p:nvSpPr>
        <p:spPr>
          <a:xfrm>
            <a:off x="5241552" y="2911179"/>
            <a:ext cx="1724269" cy="1561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7" name="Rektangel 26"/>
          <p:cNvSpPr/>
          <p:nvPr/>
        </p:nvSpPr>
        <p:spPr>
          <a:xfrm>
            <a:off x="7768238" y="3821104"/>
            <a:ext cx="875817" cy="5478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SU</a:t>
            </a:r>
          </a:p>
        </p:txBody>
      </p:sp>
      <p:cxnSp>
        <p:nvCxnSpPr>
          <p:cNvPr id="29" name="Rak koppling 28"/>
          <p:cNvCxnSpPr>
            <a:stCxn id="44" idx="2"/>
            <a:endCxn id="27" idx="0"/>
          </p:cNvCxnSpPr>
          <p:nvPr/>
        </p:nvCxnSpPr>
        <p:spPr>
          <a:xfrm>
            <a:off x="8206146" y="3276235"/>
            <a:ext cx="1" cy="5448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ktangel 29"/>
          <p:cNvSpPr/>
          <p:nvPr/>
        </p:nvSpPr>
        <p:spPr>
          <a:xfrm>
            <a:off x="7000640" y="4590833"/>
            <a:ext cx="605681" cy="3229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 dirty="0"/>
              <a:t>MisLife 2.0</a:t>
            </a:r>
          </a:p>
        </p:txBody>
      </p:sp>
      <p:sp>
        <p:nvSpPr>
          <p:cNvPr id="34" name="Ellips 33"/>
          <p:cNvSpPr/>
          <p:nvPr/>
        </p:nvSpPr>
        <p:spPr>
          <a:xfrm>
            <a:off x="3362571" y="3708150"/>
            <a:ext cx="1076567" cy="7737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SF</a:t>
            </a:r>
          </a:p>
        </p:txBody>
      </p:sp>
      <p:cxnSp>
        <p:nvCxnSpPr>
          <p:cNvPr id="39" name="Rak pilkoppling 38"/>
          <p:cNvCxnSpPr/>
          <p:nvPr/>
        </p:nvCxnSpPr>
        <p:spPr>
          <a:xfrm>
            <a:off x="3900853" y="2263763"/>
            <a:ext cx="0" cy="3918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ak pilkoppling 40"/>
          <p:cNvCxnSpPr/>
          <p:nvPr/>
        </p:nvCxnSpPr>
        <p:spPr>
          <a:xfrm flipV="1">
            <a:off x="3900853" y="3330723"/>
            <a:ext cx="0" cy="3774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ktangel 41"/>
          <p:cNvSpPr/>
          <p:nvPr/>
        </p:nvSpPr>
        <p:spPr>
          <a:xfrm>
            <a:off x="7606321" y="1504223"/>
            <a:ext cx="1207476" cy="7083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Styrelse</a:t>
            </a:r>
          </a:p>
        </p:txBody>
      </p:sp>
      <p:sp>
        <p:nvSpPr>
          <p:cNvPr id="44" name="Rektangel 43"/>
          <p:cNvSpPr/>
          <p:nvPr/>
        </p:nvSpPr>
        <p:spPr>
          <a:xfrm>
            <a:off x="7768237" y="2710067"/>
            <a:ext cx="875817" cy="566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VD</a:t>
            </a:r>
          </a:p>
        </p:txBody>
      </p:sp>
      <p:sp>
        <p:nvSpPr>
          <p:cNvPr id="67" name="Rektangel 66"/>
          <p:cNvSpPr/>
          <p:nvPr/>
        </p:nvSpPr>
        <p:spPr>
          <a:xfrm>
            <a:off x="7898160" y="4588311"/>
            <a:ext cx="607650" cy="3229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100" dirty="0"/>
          </a:p>
        </p:txBody>
      </p:sp>
      <p:sp>
        <p:nvSpPr>
          <p:cNvPr id="68" name="Rektangel 67"/>
          <p:cNvSpPr/>
          <p:nvPr/>
        </p:nvSpPr>
        <p:spPr>
          <a:xfrm>
            <a:off x="8813797" y="4588311"/>
            <a:ext cx="595926" cy="3229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100" dirty="0"/>
          </a:p>
        </p:txBody>
      </p:sp>
      <p:cxnSp>
        <p:nvCxnSpPr>
          <p:cNvPr id="70" name="Rak pilkoppling 69"/>
          <p:cNvCxnSpPr/>
          <p:nvPr/>
        </p:nvCxnSpPr>
        <p:spPr>
          <a:xfrm flipV="1">
            <a:off x="7280437" y="4368917"/>
            <a:ext cx="479878" cy="2634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Rak pilkoppling 72"/>
          <p:cNvCxnSpPr>
            <a:stCxn id="30" idx="2"/>
          </p:cNvCxnSpPr>
          <p:nvPr/>
        </p:nvCxnSpPr>
        <p:spPr>
          <a:xfrm flipH="1">
            <a:off x="7303480" y="4913786"/>
            <a:ext cx="1" cy="2868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Rak pilkoppling 76"/>
          <p:cNvCxnSpPr/>
          <p:nvPr/>
        </p:nvCxnSpPr>
        <p:spPr>
          <a:xfrm>
            <a:off x="8201985" y="2223214"/>
            <a:ext cx="7590" cy="48685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3585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06c93f85-cd31-4b4a-a11a-b06d1ada9167">
      <UserInfo>
        <DisplayName/>
        <AccountId xsi:nil="true"/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2D71DE3F42C0E40A42D0398387D8270" ma:contentTypeVersion="5" ma:contentTypeDescription="Skapa ett nytt dokument." ma:contentTypeScope="" ma:versionID="6c2a006c213df3350b9fb76c175f6888">
  <xsd:schema xmlns:xsd="http://www.w3.org/2001/XMLSchema" xmlns:xs="http://www.w3.org/2001/XMLSchema" xmlns:p="http://schemas.microsoft.com/office/2006/metadata/properties" xmlns:ns2="7a19a66b-183d-486e-8375-7f63ccf28191" xmlns:ns3="06c93f85-cd31-4b4a-a11a-b06d1ada9167" targetNamespace="http://schemas.microsoft.com/office/2006/metadata/properties" ma:root="true" ma:fieldsID="02efde43086397b2298ae9f5ffaaa0aa" ns2:_="" ns3:_="">
    <xsd:import namespace="7a19a66b-183d-486e-8375-7f63ccf28191"/>
    <xsd:import namespace="06c93f85-cd31-4b4a-a11a-b06d1ada91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19a66b-183d-486e-8375-7f63ccf281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c93f85-cd31-4b4a-a11a-b06d1ada916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60B00AE-306A-4FDB-B594-DA6F85FDBC3F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0fa5b6e8-a6d0-4985-a9fc-998f3d3a348a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2F7AAB1-1ECD-4095-AC4F-4B7F915732E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57336AC-3083-454D-A4D5-C92C09484926}"/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11</Words>
  <Application>Microsoft Office PowerPoint</Application>
  <PresentationFormat>Bredbild</PresentationFormat>
  <Paragraphs>20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Beslutsprocess inom S4I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ÄGARNA</dc:title>
  <dc:creator>Henrik Fredrikson</dc:creator>
  <cp:lastModifiedBy>Karin Lindblad</cp:lastModifiedBy>
  <cp:revision>9</cp:revision>
  <dcterms:created xsi:type="dcterms:W3CDTF">2016-12-15T08:45:34Z</dcterms:created>
  <dcterms:modified xsi:type="dcterms:W3CDTF">2017-02-06T10:08:30Z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0x01010002D71DE3F42C0E40A42D0398387D8270</vt:lpwstr>
  </property>
  <property fmtid="{D5CDD505-2E9C-101B-9397-08002B2CF9AE}" pid="3" name="Order">
    <vt:r8>1469700</vt:r8>
  </property>
  <property fmtid="{D5CDD505-2E9C-101B-9397-08002B2CF9AE}" pid="4" name="xd_ProgID">
    <vt:lpwstr/>
  </property>
  <property fmtid="{D5CDD505-2E9C-101B-9397-08002B2CF9AE}" pid="5" name="_CopySource">
    <vt:lpwstr>https://sfm2.sharepoint.com/sites/Gemensam/Delade dokument/S4I Standard for Insurance/Standardiseringsutskott 2017/2017-02-13/Beslutsprocess inom S4I.PPTX</vt:lpwstr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TemplateUrl">
    <vt:lpwstr/>
  </property>
  <property fmtid="{D5CDD505-2E9C-101B-9397-08002B2CF9AE}" pid="9" name="xd_Signature">
    <vt:bool>false</vt:bool>
  </property>
  <property fmtid="{D5CDD505-2E9C-101B-9397-08002B2CF9AE}" pid="10" name="ComplianceAssetId">
    <vt:lpwstr/>
  </property>
</Properties>
</file>